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39" r:id="rId4"/>
  </p:sldMasterIdLst>
  <p:notesMasterIdLst>
    <p:notesMasterId r:id="rId7"/>
  </p:notesMasterIdLst>
  <p:handoutMasterIdLst>
    <p:handoutMasterId r:id="rId8"/>
  </p:handoutMasterIdLst>
  <p:sldIdLst>
    <p:sldId id="667" r:id="rId5"/>
    <p:sldId id="668" r:id="rId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Light" id="{E0BBE44B-7C73-4F4F-BB53-510E8900F8FF}">
          <p14:sldIdLst/>
        </p14:section>
        <p14:section name="Blue" id="{AA069441-8DC6-4FD9-A2D2-6DCB102B3A7A}">
          <p14:sldIdLst>
            <p14:sldId id="667"/>
            <p14:sldId id="668"/>
          </p14:sldIdLst>
        </p14:section>
        <p14:section name="Dark" id="{7D780A8C-C231-4983-8F2C-A1AEB50A41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34BFF"/>
    <a:srgbClr val="FFFFFF"/>
    <a:srgbClr val="ACC6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BB4D9E-92F1-4946-97CF-F6336534026A}" v="1" dt="2025-12-04T01:37:55.58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87" autoAdjust="0"/>
    <p:restoredTop sz="94702"/>
  </p:normalViewPr>
  <p:slideViewPr>
    <p:cSldViewPr snapToGrid="0">
      <p:cViewPr varScale="1">
        <p:scale>
          <a:sx n="40" d="100"/>
          <a:sy n="40" d="100"/>
        </p:scale>
        <p:origin x="60" y="536"/>
      </p:cViewPr>
      <p:guideLst/>
    </p:cSldViewPr>
  </p:slideViewPr>
  <p:notesTextViewPr>
    <p:cViewPr>
      <p:scale>
        <a:sx n="1" d="1"/>
        <a:sy n="1" d="1"/>
      </p:scale>
      <p:origin x="0" y="0"/>
    </p:cViewPr>
  </p:notesTextViewPr>
  <p:sorterViewPr>
    <p:cViewPr varScale="1">
      <p:scale>
        <a:sx n="25" d="100"/>
        <a:sy n="25" d="100"/>
      </p:scale>
      <p:origin x="0" y="0"/>
    </p:cViewPr>
  </p:sorterViewPr>
  <p:notesViewPr>
    <p:cSldViewPr snapToGrid="0" showGuides="1">
      <p:cViewPr varScale="1">
        <p:scale>
          <a:sx n="63" d="100"/>
          <a:sy n="63" d="100"/>
        </p:scale>
        <p:origin x="320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ory Peignoux" userId="ad7bee5c-a6d0-4c2a-a684-03495171903e" providerId="ADAL" clId="{DEF853A6-0AE7-4B10-9C03-2BE35A062C08}"/>
    <pc:docChg chg="addSld modSld">
      <pc:chgData name="Gregory Peignoux" userId="ad7bee5c-a6d0-4c2a-a684-03495171903e" providerId="ADAL" clId="{DEF853A6-0AE7-4B10-9C03-2BE35A062C08}" dt="2025-12-04T01:37:55.581" v="0"/>
      <pc:docMkLst>
        <pc:docMk/>
      </pc:docMkLst>
      <pc:sldChg chg="add">
        <pc:chgData name="Gregory Peignoux" userId="ad7bee5c-a6d0-4c2a-a684-03495171903e" providerId="ADAL" clId="{DEF853A6-0AE7-4B10-9C03-2BE35A062C08}" dt="2025-12-04T01:37:55.581" v="0"/>
        <pc:sldMkLst>
          <pc:docMk/>
          <pc:sldMk cId="3514872887" sldId="66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54FC44-C1CA-AB65-D970-93E97577E9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B4E4877-844F-C793-EEEE-0F1F694C189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BAF7BD-89AA-4758-B77F-35B8737D0CFE}" type="datetimeFigureOut">
              <a:rPr lang="en-US" smtClean="0"/>
              <a:t>12/4/2025</a:t>
            </a:fld>
            <a:endParaRPr lang="en-US"/>
          </a:p>
        </p:txBody>
      </p:sp>
      <p:sp>
        <p:nvSpPr>
          <p:cNvPr id="4" name="Footer Placeholder 3">
            <a:extLst>
              <a:ext uri="{FF2B5EF4-FFF2-40B4-BE49-F238E27FC236}">
                <a16:creationId xmlns:a16="http://schemas.microsoft.com/office/drawing/2014/main" id="{7F7A3B2B-81DA-A362-10F1-D6E8CE757D5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BBFFADA-2D0B-1D3A-BDE6-B81AB22B0D9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B5B5BA-D835-44CA-8F36-4B9345DE2844}" type="slidenum">
              <a:rPr lang="en-US" smtClean="0"/>
              <a:t>‹#›</a:t>
            </a:fld>
            <a:endParaRPr lang="en-US"/>
          </a:p>
        </p:txBody>
      </p:sp>
    </p:spTree>
    <p:extLst>
      <p:ext uri="{BB962C8B-B14F-4D97-AF65-F5344CB8AC3E}">
        <p14:creationId xmlns:p14="http://schemas.microsoft.com/office/powerpoint/2010/main" val="170412207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96" name="Shape 2896"/>
          <p:cNvSpPr>
            <a:spLocks noGrp="1" noRot="1" noChangeAspect="1"/>
          </p:cNvSpPr>
          <p:nvPr>
            <p:ph type="sldImg"/>
          </p:nvPr>
        </p:nvSpPr>
        <p:spPr>
          <a:xfrm>
            <a:off x="1143000" y="685800"/>
            <a:ext cx="4572000" cy="3429000"/>
          </a:xfrm>
          <a:prstGeom prst="rect">
            <a:avLst/>
          </a:prstGeom>
        </p:spPr>
        <p:txBody>
          <a:bodyPr/>
          <a:lstStyle/>
          <a:p>
            <a:endParaRPr/>
          </a:p>
        </p:txBody>
      </p:sp>
      <p:sp>
        <p:nvSpPr>
          <p:cNvPr id="2897" name="Shape 289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7548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75489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title">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11D679D-A44F-500F-E490-D7CDAB086CE8}"/>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b="0" i="0">
                <a:solidFill>
                  <a:srgbClr val="234BFF"/>
                </a:solidFill>
                <a:latin typeface="Founders Grotesk Light" panose="020B0303030202060203" pitchFamily="34" charset="77"/>
              </a:defRPr>
            </a:lvl1pPr>
          </a:lstStyle>
          <a:p>
            <a:pPr lvl="0"/>
            <a:r>
              <a:rPr lang="en-US" dirty="0"/>
              <a:t>Presentation title text</a:t>
            </a:r>
            <a:br>
              <a:rPr lang="en-US" dirty="0"/>
            </a:br>
            <a:r>
              <a:rPr lang="en-US" dirty="0"/>
              <a:t>Subtitle here</a:t>
            </a:r>
          </a:p>
        </p:txBody>
      </p:sp>
      <p:sp>
        <p:nvSpPr>
          <p:cNvPr id="6" name="Text Placeholder 3">
            <a:extLst>
              <a:ext uri="{FF2B5EF4-FFF2-40B4-BE49-F238E27FC236}">
                <a16:creationId xmlns:a16="http://schemas.microsoft.com/office/drawing/2014/main" id="{43EEB8BE-171F-08C5-E0EE-59AC0939CA42}"/>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4" name="Picture 3">
            <a:extLst>
              <a:ext uri="{FF2B5EF4-FFF2-40B4-BE49-F238E27FC236}">
                <a16:creationId xmlns:a16="http://schemas.microsoft.com/office/drawing/2014/main" id="{76A26C86-3FF7-AEAD-C975-484C03C3B83A}"/>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6387638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f contents 1">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0CF915-91FE-77C1-8BBA-39C55501403B}"/>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sp>
        <p:nvSpPr>
          <p:cNvPr id="96" name="Rounded Rectangle"/>
          <p:cNvSpPr>
            <a:spLocks noGrp="1"/>
          </p:cNvSpPr>
          <p:nvPr>
            <p:ph type="body" idx="22" hasCustomPrompt="1"/>
          </p:nvPr>
        </p:nvSpPr>
        <p:spPr>
          <a:xfrm>
            <a:off x="8982233" y="508000"/>
            <a:ext cx="14864846" cy="12700000"/>
          </a:xfrm>
          <a:prstGeom prst="roundRect">
            <a:avLst>
              <a:gd name="adj" fmla="val 1524"/>
            </a:avLst>
          </a:prstGeom>
          <a:solidFill>
            <a:srgbClr val="000000">
              <a:alpha val="4538"/>
            </a:srgbClr>
          </a:solidFill>
        </p:spPr>
        <p:txBody>
          <a:bodyPr anchor="ctr">
            <a:noAutofit/>
          </a:bodyPr>
          <a:lstStyle>
            <a:lvl1pPr marL="457200" indent="-457200">
              <a:buFont typeface="Arial" panose="020B0604020202020204" pitchFamily="34" charset="0"/>
              <a:buChar char="•"/>
              <a:defRPr/>
            </a:lvl1pPr>
          </a:lstStyle>
          <a:p>
            <a:pPr algn="ctr">
              <a:defRPr sz="3200" b="0">
                <a:solidFill>
                  <a:srgbClr val="FFFFFF"/>
                </a:solidFill>
                <a:latin typeface="Helvetica Neue Medium"/>
                <a:ea typeface="Helvetica Neue Medium"/>
                <a:cs typeface="Helvetica Neue Medium"/>
                <a:sym typeface="Helvetica Neue Medium"/>
              </a:defRPr>
            </a:pPr>
            <a:r>
              <a:rPr lang="sv-SE" dirty="0"/>
              <a:t> </a:t>
            </a:r>
            <a:endParaRPr dirty="0"/>
          </a:p>
        </p:txBody>
      </p:sp>
      <p:sp>
        <p:nvSpPr>
          <p:cNvPr id="5" name="Text Placeholder 3">
            <a:extLst>
              <a:ext uri="{FF2B5EF4-FFF2-40B4-BE49-F238E27FC236}">
                <a16:creationId xmlns:a16="http://schemas.microsoft.com/office/drawing/2014/main" id="{F93CC99A-81C8-1791-FB44-4F4EC9930A1F}"/>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6" name="Text Placeholder 3">
            <a:extLst>
              <a:ext uri="{FF2B5EF4-FFF2-40B4-BE49-F238E27FC236}">
                <a16:creationId xmlns:a16="http://schemas.microsoft.com/office/drawing/2014/main" id="{9F8CD24D-7BC1-F63A-6D74-9EFE2A666C70}"/>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tx2"/>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3" name="Text Placeholder 3">
            <a:extLst>
              <a:ext uri="{FF2B5EF4-FFF2-40B4-BE49-F238E27FC236}">
                <a16:creationId xmlns:a16="http://schemas.microsoft.com/office/drawing/2014/main" id="{20E8AB46-5E62-74DE-AF29-82B2B75C19C3}"/>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tx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Tree>
    <p:extLst>
      <p:ext uri="{BB962C8B-B14F-4D97-AF65-F5344CB8AC3E}">
        <p14:creationId xmlns:p14="http://schemas.microsoft.com/office/powerpoint/2010/main" val="222971041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9 imgs grid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E370F40-0FB8-FE35-E4F9-D88C4F0BAFD4}"/>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525B402F-CE0A-ED5D-95A3-187A3C9A5B9E}"/>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C96B18D-7496-4148-3432-9572AE714677}"/>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05BD4BF-2295-EB61-9EF3-0C64537A8719}"/>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291705C-E9A2-459F-1D1B-47CF3F6F8703}"/>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6A2BD82-CD37-63DC-C2BD-C47A45C2568A}"/>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6F9D2F0-3235-763C-446E-498B2A568F85}"/>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78A3B52C-FA6C-CD48-4A39-81BD0CB37268}"/>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9549630-2365-203A-A3FC-B143BEB21797}"/>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4" name="Text Placeholder 3">
            <a:extLst>
              <a:ext uri="{FF2B5EF4-FFF2-40B4-BE49-F238E27FC236}">
                <a16:creationId xmlns:a16="http://schemas.microsoft.com/office/drawing/2014/main" id="{4F5D9702-5040-90FC-6AFE-091B82348FE3}"/>
              </a:ext>
            </a:extLst>
          </p:cNvPr>
          <p:cNvSpPr>
            <a:spLocks noGrp="1"/>
          </p:cNvSpPr>
          <p:nvPr>
            <p:ph type="body" sz="half" idx="76" hasCustomPrompt="1"/>
          </p:nvPr>
        </p:nvSpPr>
        <p:spPr>
          <a:xfrm>
            <a:off x="4474249"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CC904482-ABD2-6E09-E8E9-E383ACFC6565}"/>
              </a:ext>
            </a:extLst>
          </p:cNvPr>
          <p:cNvSpPr>
            <a:spLocks noGrp="1"/>
          </p:cNvSpPr>
          <p:nvPr>
            <p:ph type="body" sz="half" idx="96" hasCustomPrompt="1"/>
          </p:nvPr>
        </p:nvSpPr>
        <p:spPr>
          <a:xfrm>
            <a:off x="12345468"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C2FF663D-DC02-3FF4-01AC-C18806F72652}"/>
              </a:ext>
            </a:extLst>
          </p:cNvPr>
          <p:cNvSpPr>
            <a:spLocks noGrp="1"/>
          </p:cNvSpPr>
          <p:nvPr>
            <p:ph type="body" sz="half" idx="97" hasCustomPrompt="1"/>
          </p:nvPr>
        </p:nvSpPr>
        <p:spPr>
          <a:xfrm>
            <a:off x="20211105"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67450361-A876-2525-9DC6-FF8CAD72DF10}"/>
              </a:ext>
            </a:extLst>
          </p:cNvPr>
          <p:cNvSpPr>
            <a:spLocks noGrp="1"/>
          </p:cNvSpPr>
          <p:nvPr>
            <p:ph type="body" sz="half" idx="98" hasCustomPrompt="1"/>
          </p:nvPr>
        </p:nvSpPr>
        <p:spPr>
          <a:xfrm>
            <a:off x="4474249"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57C343BE-438E-4878-7451-E5302119B57A}"/>
              </a:ext>
            </a:extLst>
          </p:cNvPr>
          <p:cNvSpPr>
            <a:spLocks noGrp="1"/>
          </p:cNvSpPr>
          <p:nvPr>
            <p:ph type="body" sz="half" idx="99" hasCustomPrompt="1"/>
          </p:nvPr>
        </p:nvSpPr>
        <p:spPr>
          <a:xfrm>
            <a:off x="12345468"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DAF03A5B-C6B7-F544-84CA-0EA6C870221E}"/>
              </a:ext>
            </a:extLst>
          </p:cNvPr>
          <p:cNvSpPr>
            <a:spLocks noGrp="1"/>
          </p:cNvSpPr>
          <p:nvPr>
            <p:ph type="body" sz="half" idx="100" hasCustomPrompt="1"/>
          </p:nvPr>
        </p:nvSpPr>
        <p:spPr>
          <a:xfrm>
            <a:off x="20211105"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423D0D29-5151-0EE2-2A1C-ECC467F552B3}"/>
              </a:ext>
            </a:extLst>
          </p:cNvPr>
          <p:cNvSpPr>
            <a:spLocks noGrp="1"/>
          </p:cNvSpPr>
          <p:nvPr>
            <p:ph type="body" sz="half" idx="101" hasCustomPrompt="1"/>
          </p:nvPr>
        </p:nvSpPr>
        <p:spPr>
          <a:xfrm>
            <a:off x="4474249"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07600D4C-BA45-6BA2-CF8B-93B7BF486798}"/>
              </a:ext>
            </a:extLst>
          </p:cNvPr>
          <p:cNvSpPr>
            <a:spLocks noGrp="1"/>
          </p:cNvSpPr>
          <p:nvPr>
            <p:ph type="body" sz="half" idx="102" hasCustomPrompt="1"/>
          </p:nvPr>
        </p:nvSpPr>
        <p:spPr>
          <a:xfrm>
            <a:off x="12345468"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33136117-B5BB-5C76-A0BD-AC5133BE9133}"/>
              </a:ext>
            </a:extLst>
          </p:cNvPr>
          <p:cNvSpPr>
            <a:spLocks noGrp="1"/>
          </p:cNvSpPr>
          <p:nvPr>
            <p:ph type="body" sz="half" idx="103" hasCustomPrompt="1"/>
          </p:nvPr>
        </p:nvSpPr>
        <p:spPr>
          <a:xfrm>
            <a:off x="20211105"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1" name="Picture 10">
            <a:extLst>
              <a:ext uri="{FF2B5EF4-FFF2-40B4-BE49-F238E27FC236}">
                <a16:creationId xmlns:a16="http://schemas.microsoft.com/office/drawing/2014/main" id="{9C36120E-7B24-94FB-F746-0E07DCCB2F0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408804574"/>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9 imgs grid + body – Grey">
    <p:bg>
      <p:bgPr>
        <a:solidFill>
          <a:srgbClr val="234BFF"/>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804A531D-2F57-CD35-7AFE-9A5535E74910}"/>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92A5EE88-6ACD-E7E8-5CD1-5659EBF39C16}"/>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65AA6DD9-417B-1EF2-144E-5A32E005B65E}"/>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913E4DC5-C586-C1DA-5013-EAE79DD90E13}"/>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BEBA843-63D5-D3C9-F575-DE86DDEF3F14}"/>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0098F21-B4DA-2522-7351-2A3417141D25}"/>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014D87D-AEFE-F704-A4E9-5F9E10B5676E}"/>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EAA759C-2047-EA37-8898-225E02A186A0}"/>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1D2076D1-694C-927A-E8BD-6FE2FB2A1A81}"/>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22" name="Text Placeholder 3">
            <a:extLst>
              <a:ext uri="{FF2B5EF4-FFF2-40B4-BE49-F238E27FC236}">
                <a16:creationId xmlns:a16="http://schemas.microsoft.com/office/drawing/2014/main" id="{F613E440-4136-914E-E712-29B917A19890}"/>
              </a:ext>
            </a:extLst>
          </p:cNvPr>
          <p:cNvSpPr>
            <a:spLocks noGrp="1"/>
          </p:cNvSpPr>
          <p:nvPr>
            <p:ph type="body" sz="half" idx="76" hasCustomPrompt="1"/>
          </p:nvPr>
        </p:nvSpPr>
        <p:spPr>
          <a:xfrm>
            <a:off x="4474249"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B6E6919D-5499-2A3C-3A43-FE868C36B0F2}"/>
              </a:ext>
            </a:extLst>
          </p:cNvPr>
          <p:cNvSpPr>
            <a:spLocks noGrp="1"/>
          </p:cNvSpPr>
          <p:nvPr>
            <p:ph type="body" sz="half" idx="96" hasCustomPrompt="1"/>
          </p:nvPr>
        </p:nvSpPr>
        <p:spPr>
          <a:xfrm>
            <a:off x="12345468"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528927F1-63A9-E03E-0290-3CE575E573C5}"/>
              </a:ext>
            </a:extLst>
          </p:cNvPr>
          <p:cNvSpPr>
            <a:spLocks noGrp="1"/>
          </p:cNvSpPr>
          <p:nvPr>
            <p:ph type="body" sz="half" idx="97" hasCustomPrompt="1"/>
          </p:nvPr>
        </p:nvSpPr>
        <p:spPr>
          <a:xfrm>
            <a:off x="20211105"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A4F9175D-5E2C-7DBC-54F7-606A6F56C1C7}"/>
              </a:ext>
            </a:extLst>
          </p:cNvPr>
          <p:cNvSpPr>
            <a:spLocks noGrp="1"/>
          </p:cNvSpPr>
          <p:nvPr>
            <p:ph type="body" sz="half" idx="98" hasCustomPrompt="1"/>
          </p:nvPr>
        </p:nvSpPr>
        <p:spPr>
          <a:xfrm>
            <a:off x="4474249"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D71F5E82-05EC-1F0E-BC90-653942F6189D}"/>
              </a:ext>
            </a:extLst>
          </p:cNvPr>
          <p:cNvSpPr>
            <a:spLocks noGrp="1"/>
          </p:cNvSpPr>
          <p:nvPr>
            <p:ph type="body" sz="half" idx="99" hasCustomPrompt="1"/>
          </p:nvPr>
        </p:nvSpPr>
        <p:spPr>
          <a:xfrm>
            <a:off x="12345468"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7883C14D-14AD-8E5F-FD18-C0B3812C8BD9}"/>
              </a:ext>
            </a:extLst>
          </p:cNvPr>
          <p:cNvSpPr>
            <a:spLocks noGrp="1"/>
          </p:cNvSpPr>
          <p:nvPr>
            <p:ph type="body" sz="half" idx="100" hasCustomPrompt="1"/>
          </p:nvPr>
        </p:nvSpPr>
        <p:spPr>
          <a:xfrm>
            <a:off x="20211105"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1A3816CC-2B73-6CD4-CC6A-B523D1DAFA85}"/>
              </a:ext>
            </a:extLst>
          </p:cNvPr>
          <p:cNvSpPr>
            <a:spLocks noGrp="1"/>
          </p:cNvSpPr>
          <p:nvPr>
            <p:ph type="body" sz="half" idx="101" hasCustomPrompt="1"/>
          </p:nvPr>
        </p:nvSpPr>
        <p:spPr>
          <a:xfrm>
            <a:off x="4474249"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9" name="Text Placeholder 3">
            <a:extLst>
              <a:ext uri="{FF2B5EF4-FFF2-40B4-BE49-F238E27FC236}">
                <a16:creationId xmlns:a16="http://schemas.microsoft.com/office/drawing/2014/main" id="{01E560D0-6F16-4C2A-936F-481B88AB4396}"/>
              </a:ext>
            </a:extLst>
          </p:cNvPr>
          <p:cNvSpPr>
            <a:spLocks noGrp="1"/>
          </p:cNvSpPr>
          <p:nvPr>
            <p:ph type="body" sz="half" idx="102" hasCustomPrompt="1"/>
          </p:nvPr>
        </p:nvSpPr>
        <p:spPr>
          <a:xfrm>
            <a:off x="12345468"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CF904C76-E633-56C5-1D41-21FB9C2EC58D}"/>
              </a:ext>
            </a:extLst>
          </p:cNvPr>
          <p:cNvSpPr>
            <a:spLocks noGrp="1"/>
          </p:cNvSpPr>
          <p:nvPr>
            <p:ph type="body" sz="half" idx="103" hasCustomPrompt="1"/>
          </p:nvPr>
        </p:nvSpPr>
        <p:spPr>
          <a:xfrm>
            <a:off x="20211105"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3" name="Picture 12">
            <a:extLst>
              <a:ext uri="{FF2B5EF4-FFF2-40B4-BE49-F238E27FC236}">
                <a16:creationId xmlns:a16="http://schemas.microsoft.com/office/drawing/2014/main" id="{819BA694-3FAA-3DF8-530F-E03866FED3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377754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9 imgs grid + body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3FD8DBC4-2E85-6AC9-CE5C-C773F514D6F4}"/>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12867C58-88D7-0ADC-0263-C2CB01967202}"/>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2D24E0B-263C-1628-DC0D-79CCBD4FFD2A}"/>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51C8F3A-2B79-8F8B-D015-84B3D0B12E2D}"/>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43E0E54-F31F-6511-909C-22D098484BF0}"/>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EA7AE6A-6F0F-BB40-A8E2-9B11ACCE4298}"/>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CE30B59-8BEE-BCD2-F71F-C66A89B6DA15}"/>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AF8CB07-22E9-B304-F825-39A76DC9D7BD}"/>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F0E5342-BC57-8AF4-CE27-409FA11E58B6}"/>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20" name="Text Placeholder 3">
            <a:extLst>
              <a:ext uri="{FF2B5EF4-FFF2-40B4-BE49-F238E27FC236}">
                <a16:creationId xmlns:a16="http://schemas.microsoft.com/office/drawing/2014/main" id="{8FEF1653-F744-6703-2082-8FFDCCE1E034}"/>
              </a:ext>
            </a:extLst>
          </p:cNvPr>
          <p:cNvSpPr>
            <a:spLocks noGrp="1"/>
          </p:cNvSpPr>
          <p:nvPr>
            <p:ph type="body" sz="half" idx="76" hasCustomPrompt="1"/>
          </p:nvPr>
        </p:nvSpPr>
        <p:spPr>
          <a:xfrm>
            <a:off x="4474249"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55056D5B-17B9-79B1-8153-016DABF0F334}"/>
              </a:ext>
            </a:extLst>
          </p:cNvPr>
          <p:cNvSpPr>
            <a:spLocks noGrp="1"/>
          </p:cNvSpPr>
          <p:nvPr>
            <p:ph type="body" sz="half" idx="96" hasCustomPrompt="1"/>
          </p:nvPr>
        </p:nvSpPr>
        <p:spPr>
          <a:xfrm>
            <a:off x="12345468"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D64DB174-F863-F461-E640-0F9BB60FCF00}"/>
              </a:ext>
            </a:extLst>
          </p:cNvPr>
          <p:cNvSpPr>
            <a:spLocks noGrp="1"/>
          </p:cNvSpPr>
          <p:nvPr>
            <p:ph type="body" sz="half" idx="97" hasCustomPrompt="1"/>
          </p:nvPr>
        </p:nvSpPr>
        <p:spPr>
          <a:xfrm>
            <a:off x="20211105"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77C070A0-A7B1-1041-3228-FCB1DF01E507}"/>
              </a:ext>
            </a:extLst>
          </p:cNvPr>
          <p:cNvSpPr>
            <a:spLocks noGrp="1"/>
          </p:cNvSpPr>
          <p:nvPr>
            <p:ph type="body" sz="half" idx="98" hasCustomPrompt="1"/>
          </p:nvPr>
        </p:nvSpPr>
        <p:spPr>
          <a:xfrm>
            <a:off x="4474249"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BF45B570-FFE0-BC12-9AC3-990D3B7CE938}"/>
              </a:ext>
            </a:extLst>
          </p:cNvPr>
          <p:cNvSpPr>
            <a:spLocks noGrp="1"/>
          </p:cNvSpPr>
          <p:nvPr>
            <p:ph type="body" sz="half" idx="99" hasCustomPrompt="1"/>
          </p:nvPr>
        </p:nvSpPr>
        <p:spPr>
          <a:xfrm>
            <a:off x="12345468"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E282D956-3447-52FC-8247-46878972636A}"/>
              </a:ext>
            </a:extLst>
          </p:cNvPr>
          <p:cNvSpPr>
            <a:spLocks noGrp="1"/>
          </p:cNvSpPr>
          <p:nvPr>
            <p:ph type="body" sz="half" idx="100" hasCustomPrompt="1"/>
          </p:nvPr>
        </p:nvSpPr>
        <p:spPr>
          <a:xfrm>
            <a:off x="20211105"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A4F58137-C12A-57CF-C1D4-8D7320BDED23}"/>
              </a:ext>
            </a:extLst>
          </p:cNvPr>
          <p:cNvSpPr>
            <a:spLocks noGrp="1"/>
          </p:cNvSpPr>
          <p:nvPr>
            <p:ph type="body" sz="half" idx="101" hasCustomPrompt="1"/>
          </p:nvPr>
        </p:nvSpPr>
        <p:spPr>
          <a:xfrm>
            <a:off x="4474249"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3CDE95EE-546E-1F28-7FE5-4BE794F514EE}"/>
              </a:ext>
            </a:extLst>
          </p:cNvPr>
          <p:cNvSpPr>
            <a:spLocks noGrp="1"/>
          </p:cNvSpPr>
          <p:nvPr>
            <p:ph type="body" sz="half" idx="102" hasCustomPrompt="1"/>
          </p:nvPr>
        </p:nvSpPr>
        <p:spPr>
          <a:xfrm>
            <a:off x="12345468"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4673BC73-9A63-23A3-3B0C-AF8FDFFFCF5D}"/>
              </a:ext>
            </a:extLst>
          </p:cNvPr>
          <p:cNvSpPr>
            <a:spLocks noGrp="1"/>
          </p:cNvSpPr>
          <p:nvPr>
            <p:ph type="body" sz="half" idx="103" hasCustomPrompt="1"/>
          </p:nvPr>
        </p:nvSpPr>
        <p:spPr>
          <a:xfrm>
            <a:off x="20211105"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2" name="Picture 11">
            <a:extLst>
              <a:ext uri="{FF2B5EF4-FFF2-40B4-BE49-F238E27FC236}">
                <a16:creationId xmlns:a16="http://schemas.microsoft.com/office/drawing/2014/main" id="{AB7C3C8B-B8A3-6332-04C7-404CC2CA267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4949161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itle + body + 3 img section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3AB71248-984F-D829-0CC2-6F1CC0157EC3}"/>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14D33954-73F8-2DE8-C5AA-D89EAB997833}"/>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215D9C72-BA0F-69A8-F388-A6837082F7C1}"/>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AAE1203E-6831-EE1D-6D0D-9310DEC12DD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9C702D9B-5872-128E-638F-FDD72C8C313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F4522BB8-CBA6-1DFF-520C-F83AC21D3A30}"/>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5" name="Text Placeholder 3">
            <a:extLst>
              <a:ext uri="{FF2B5EF4-FFF2-40B4-BE49-F238E27FC236}">
                <a16:creationId xmlns:a16="http://schemas.microsoft.com/office/drawing/2014/main" id="{A7A6EEAD-6A17-7795-DF30-A05CB78A3EBC}"/>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6" name="Picture Placeholder 6">
            <a:extLst>
              <a:ext uri="{FF2B5EF4-FFF2-40B4-BE49-F238E27FC236}">
                <a16:creationId xmlns:a16="http://schemas.microsoft.com/office/drawing/2014/main" id="{240EA5EA-C550-1E77-25AF-6FEFFB957C57}"/>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923935F-5FBA-671A-A9FD-AA1A20999208}"/>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0880212-161E-5374-F2A3-2FA3B19693DE}"/>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pic>
        <p:nvPicPr>
          <p:cNvPr id="11" name="Picture 10">
            <a:extLst>
              <a:ext uri="{FF2B5EF4-FFF2-40B4-BE49-F238E27FC236}">
                <a16:creationId xmlns:a16="http://schemas.microsoft.com/office/drawing/2014/main" id="{BA8E6D00-1FA7-3CDF-D24F-5093C0EB223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47575609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itle + body + 3 img sections – Grey">
    <p:bg>
      <p:bgPr>
        <a:solidFill>
          <a:srgbClr val="234BFF"/>
        </a:solidFill>
        <a:effectLst/>
      </p:bgPr>
    </p:bg>
    <p:spTree>
      <p:nvGrpSpPr>
        <p:cNvPr id="1" name=""/>
        <p:cNvGrpSpPr/>
        <p:nvPr/>
      </p:nvGrpSpPr>
      <p:grpSpPr>
        <a:xfrm>
          <a:off x="0" y="0"/>
          <a:ext cx="0" cy="0"/>
          <a:chOff x="0" y="0"/>
          <a:chExt cx="0" cy="0"/>
        </a:xfrm>
      </p:grpSpPr>
      <p:sp>
        <p:nvSpPr>
          <p:cNvPr id="19" name="Text Placeholder 3">
            <a:extLst>
              <a:ext uri="{FF2B5EF4-FFF2-40B4-BE49-F238E27FC236}">
                <a16:creationId xmlns:a16="http://schemas.microsoft.com/office/drawing/2014/main" id="{F9A8D77F-FD1C-282F-0C0F-294E36108331}"/>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0" name="Text Placeholder 3">
            <a:extLst>
              <a:ext uri="{FF2B5EF4-FFF2-40B4-BE49-F238E27FC236}">
                <a16:creationId xmlns:a16="http://schemas.microsoft.com/office/drawing/2014/main" id="{D58BD122-9E43-1327-F524-E8D7CC4E582B}"/>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D0AE1258-8CEA-422D-767E-F324203DC813}"/>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6F8B72DA-A670-FDAA-5980-C7F1ED5EEA72}"/>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3" name="Title 1">
            <a:extLst>
              <a:ext uri="{FF2B5EF4-FFF2-40B4-BE49-F238E27FC236}">
                <a16:creationId xmlns:a16="http://schemas.microsoft.com/office/drawing/2014/main" id="{4D18A73E-CD31-9DA8-AE21-C2705B2A2D2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4" name="Text Placeholder 3">
            <a:extLst>
              <a:ext uri="{FF2B5EF4-FFF2-40B4-BE49-F238E27FC236}">
                <a16:creationId xmlns:a16="http://schemas.microsoft.com/office/drawing/2014/main" id="{DCA6DE7E-1959-74E4-170A-A045146D025A}"/>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25" name="Text Placeholder 3">
            <a:extLst>
              <a:ext uri="{FF2B5EF4-FFF2-40B4-BE49-F238E27FC236}">
                <a16:creationId xmlns:a16="http://schemas.microsoft.com/office/drawing/2014/main" id="{F4C5846B-BBF5-9905-6AC5-8FF23E69D9C8}"/>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5" name="Picture Placeholder 6">
            <a:extLst>
              <a:ext uri="{FF2B5EF4-FFF2-40B4-BE49-F238E27FC236}">
                <a16:creationId xmlns:a16="http://schemas.microsoft.com/office/drawing/2014/main" id="{4413ED02-614D-CA29-493F-3CBDA7CF67EC}"/>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D5FBC6A7-928D-801F-C791-C8DE6809EACA}"/>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D3EBD3D-E212-D912-227D-BE7B52EE494A}"/>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AD974DDD-426F-7139-CFA8-EAB51844D1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06716241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Title + body + 3 img sections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86AB860-5ABB-F37A-473B-56E6FF1C6631}"/>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F04B664-2825-FF46-E0DB-274030132136}"/>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75F3C62-232D-13AD-A4B4-45B1BED31763}"/>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sp>
        <p:nvSpPr>
          <p:cNvPr id="19" name="Text Placeholder 3">
            <a:extLst>
              <a:ext uri="{FF2B5EF4-FFF2-40B4-BE49-F238E27FC236}">
                <a16:creationId xmlns:a16="http://schemas.microsoft.com/office/drawing/2014/main" id="{DB802E62-FD67-7969-A848-06FFE645BC63}"/>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0" name="Text Placeholder 3">
            <a:extLst>
              <a:ext uri="{FF2B5EF4-FFF2-40B4-BE49-F238E27FC236}">
                <a16:creationId xmlns:a16="http://schemas.microsoft.com/office/drawing/2014/main" id="{5A772610-6DD4-2828-E29A-509F4D52A438}"/>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DF612E53-93B3-0241-EF7B-961DC5D2AED4}"/>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EE6F7B7F-7630-EE00-E7BA-E641817F157D}"/>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3" name="Title 1">
            <a:extLst>
              <a:ext uri="{FF2B5EF4-FFF2-40B4-BE49-F238E27FC236}">
                <a16:creationId xmlns:a16="http://schemas.microsoft.com/office/drawing/2014/main" id="{7FC4FF02-62A2-C129-4569-CE99D7CA9109}"/>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278C7969-108B-21A6-B0C4-9FB48C003D78}"/>
              </a:ext>
            </a:extLst>
          </p:cNvPr>
          <p:cNvSpPr>
            <a:spLocks noGrp="1"/>
          </p:cNvSpPr>
          <p:nvPr>
            <p:ph type="body" sz="half" idx="88"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F7044993-7D68-D557-725E-95733995D551}"/>
              </a:ext>
            </a:extLst>
          </p:cNvPr>
          <p:cNvSpPr>
            <a:spLocks noGrp="1"/>
          </p:cNvSpPr>
          <p:nvPr>
            <p:ph type="body" sz="half" idx="89"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8" name="Picture 7">
            <a:extLst>
              <a:ext uri="{FF2B5EF4-FFF2-40B4-BE49-F238E27FC236}">
                <a16:creationId xmlns:a16="http://schemas.microsoft.com/office/drawing/2014/main" id="{C3BEC4AD-6FCE-EE51-7DB5-0F681B5F5FF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7252639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Title + body + 3 img sections 2">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758DE5B9-4F0E-D057-A0DD-6A8E277B523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E0F2D561-6318-7DD0-C026-24747F803E4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1DB950D1-53BC-8009-2780-EB52D77A53CA}"/>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F9E33523-800B-53D9-DCD3-2472570F4B3B}"/>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49754D9-6DA1-9738-2D13-0E2E3E093E76}"/>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0E07E552-A8FA-A1EF-03E5-F73CE93F0BF6}"/>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036C989F-6FB0-6ACE-3C67-D5E64BA9264F}"/>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820226371"/>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Title + body + 3 img sections 2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5012ECD6-D45D-CB46-C71D-1ACFCDF266D5}"/>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6CB281C8-2484-EB18-2413-3D3C7F5D9721}"/>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 name="Picture Placeholder 6">
            <a:extLst>
              <a:ext uri="{FF2B5EF4-FFF2-40B4-BE49-F238E27FC236}">
                <a16:creationId xmlns:a16="http://schemas.microsoft.com/office/drawing/2014/main" id="{863D3828-DA79-E04A-490C-F959A60EF792}"/>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9A53ECE-BCEB-134C-B030-31BC3B871B01}"/>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BE67277-940F-C2C9-BE4A-4ABA284576D9}"/>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2AC03F02-406C-691E-81CB-37FDD3123E52}"/>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F448A3D6-1575-CC06-DDC3-E7C5391F7435}"/>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94615867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Title + body + 3 img sections 2 – Dark">
    <p:bg>
      <p:bgPr>
        <a:solidFill>
          <a:srgbClr val="000000"/>
        </a:solidFill>
        <a:effectLst/>
      </p:bgPr>
    </p:bg>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9594C6CA-B244-CB7A-EC1B-8DA3B0D166B6}"/>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37B5A7D-9C27-CA4F-8B64-9691E618E46A}"/>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146FCD1F-3E85-1A55-9DB7-E9519D5889A3}"/>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031A7C15-6B0B-2116-7BE8-4C0BA1B3BB5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1664C1B4-2C00-A7BD-3B39-7E49D5C4F29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 name="Text Placeholder 3">
            <a:extLst>
              <a:ext uri="{FF2B5EF4-FFF2-40B4-BE49-F238E27FC236}">
                <a16:creationId xmlns:a16="http://schemas.microsoft.com/office/drawing/2014/main" id="{F5C5B8DD-617D-5ED8-1714-C054589F804A}"/>
              </a:ext>
            </a:extLst>
          </p:cNvPr>
          <p:cNvSpPr>
            <a:spLocks noGrp="1"/>
          </p:cNvSpPr>
          <p:nvPr>
            <p:ph type="body" sz="half" idx="88"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46DC8E34-D1D8-E50F-9E16-D8F071514EC4}"/>
              </a:ext>
            </a:extLst>
          </p:cNvPr>
          <p:cNvSpPr>
            <a:spLocks noGrp="1"/>
          </p:cNvSpPr>
          <p:nvPr>
            <p:ph type="body" sz="half" idx="89"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13378802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Title + body + 2 img sections">
    <p:spTree>
      <p:nvGrpSpPr>
        <p:cNvPr id="1" name=""/>
        <p:cNvGrpSpPr/>
        <p:nvPr/>
      </p:nvGrpSpPr>
      <p:grpSpPr>
        <a:xfrm>
          <a:off x="0" y="0"/>
          <a:ext cx="0" cy="0"/>
          <a:chOff x="0" y="0"/>
          <a:chExt cx="0" cy="0"/>
        </a:xfrm>
      </p:grpSpPr>
      <p:sp>
        <p:nvSpPr>
          <p:cNvPr id="12" name="Picture Placeholder 6">
            <a:extLst>
              <a:ext uri="{FF2B5EF4-FFF2-40B4-BE49-F238E27FC236}">
                <a16:creationId xmlns:a16="http://schemas.microsoft.com/office/drawing/2014/main" id="{01FDFD93-8044-AD09-E01A-9B816FFA6535}"/>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1CA359F0-38EF-12FD-EF49-C4C36BAF48F7}"/>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4D0F5EF5-84C3-E7D9-FAA4-77609F22D264}"/>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62A6AE59-FE35-E644-E022-69EDCE94CDA3}"/>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5" name="Text Placeholder 3">
            <a:extLst>
              <a:ext uri="{FF2B5EF4-FFF2-40B4-BE49-F238E27FC236}">
                <a16:creationId xmlns:a16="http://schemas.microsoft.com/office/drawing/2014/main" id="{5ED561B8-5B64-3C4B-3C42-6D144B0C7CEC}"/>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6" name="Text Placeholder 3">
            <a:extLst>
              <a:ext uri="{FF2B5EF4-FFF2-40B4-BE49-F238E27FC236}">
                <a16:creationId xmlns:a16="http://schemas.microsoft.com/office/drawing/2014/main" id="{2FBBAF8B-96B2-6621-FB16-F213C44AD0A4}"/>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A5382D99-4EEE-EBD3-7B01-F3E20E7EDD84}"/>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0" name="Text Placeholder 3">
            <a:extLst>
              <a:ext uri="{FF2B5EF4-FFF2-40B4-BE49-F238E27FC236}">
                <a16:creationId xmlns:a16="http://schemas.microsoft.com/office/drawing/2014/main" id="{5DD5E410-B09F-F2E6-165C-A2C2378A1F42}"/>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3" name="Picture 2">
            <a:extLst>
              <a:ext uri="{FF2B5EF4-FFF2-40B4-BE49-F238E27FC236}">
                <a16:creationId xmlns:a16="http://schemas.microsoft.com/office/drawing/2014/main" id="{3DD41420-5B34-729A-0251-965447F7A90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731546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of contents – Grey">
    <p:bg>
      <p:bgPr>
        <a:solidFill>
          <a:srgbClr val="234BFF"/>
        </a:solidFill>
        <a:effectLst/>
      </p:bgPr>
    </p:bg>
    <p:spTree>
      <p:nvGrpSpPr>
        <p:cNvPr id="1" name=""/>
        <p:cNvGrpSpPr/>
        <p:nvPr/>
      </p:nvGrpSpPr>
      <p:grpSpPr>
        <a:xfrm>
          <a:off x="0" y="0"/>
          <a:ext cx="0" cy="0"/>
          <a:chOff x="0" y="0"/>
          <a:chExt cx="0" cy="0"/>
        </a:xfrm>
      </p:grpSpPr>
      <p:sp>
        <p:nvSpPr>
          <p:cNvPr id="109" name="Rounded Rectangle"/>
          <p:cNvSpPr>
            <a:spLocks noGrp="1"/>
          </p:cNvSpPr>
          <p:nvPr>
            <p:ph type="body" idx="22" hasCustomPrompt="1"/>
          </p:nvPr>
        </p:nvSpPr>
        <p:spPr>
          <a:xfrm>
            <a:off x="8982233" y="508000"/>
            <a:ext cx="14864846" cy="12700000"/>
          </a:xfrm>
          <a:prstGeom prst="roundRect">
            <a:avLst>
              <a:gd name="adj" fmla="val 1524"/>
            </a:avLst>
          </a:prstGeom>
          <a:solidFill>
            <a:srgbClr val="000000">
              <a:alpha val="4538"/>
            </a:srgbClr>
          </a:solidFill>
        </p:spPr>
        <p:txBody>
          <a:bodyPr anchor="ctr">
            <a:noAutofit/>
          </a:bodyPr>
          <a:lstStyle>
            <a:lvl1pPr marL="0" indent="0">
              <a:buNone/>
              <a:defRPr/>
            </a:lvl1pPr>
          </a:lstStyle>
          <a:p>
            <a:pPr algn="ctr">
              <a:defRPr sz="3200" b="0">
                <a:solidFill>
                  <a:srgbClr val="FFFFFF"/>
                </a:solidFill>
                <a:latin typeface="Helvetica Neue Medium"/>
                <a:ea typeface="Helvetica Neue Medium"/>
                <a:cs typeface="Helvetica Neue Medium"/>
                <a:sym typeface="Helvetica Neue Medium"/>
              </a:defRPr>
            </a:pPr>
            <a:r>
              <a:rPr lang="sv-SE" dirty="0"/>
              <a:t> </a:t>
            </a:r>
            <a:endParaRPr dirty="0"/>
          </a:p>
        </p:txBody>
      </p:sp>
      <p:sp>
        <p:nvSpPr>
          <p:cNvPr id="3" name="Text Placeholder 3">
            <a:extLst>
              <a:ext uri="{FF2B5EF4-FFF2-40B4-BE49-F238E27FC236}">
                <a16:creationId xmlns:a16="http://schemas.microsoft.com/office/drawing/2014/main" id="{A691720C-0237-0690-8859-E5D98EF77476}"/>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7" name="Text Placeholder 3">
            <a:extLst>
              <a:ext uri="{FF2B5EF4-FFF2-40B4-BE49-F238E27FC236}">
                <a16:creationId xmlns:a16="http://schemas.microsoft.com/office/drawing/2014/main" id="{3C8156D7-4883-78AD-7CD3-32B821301BC9}"/>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bg1"/>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9" name="Text Placeholder 3">
            <a:extLst>
              <a:ext uri="{FF2B5EF4-FFF2-40B4-BE49-F238E27FC236}">
                <a16:creationId xmlns:a16="http://schemas.microsoft.com/office/drawing/2014/main" id="{DDEA6ACE-CED7-0EC2-49E6-42A62CA871E0}"/>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4" name="Title Placeholder 1">
            <a:extLst>
              <a:ext uri="{FF2B5EF4-FFF2-40B4-BE49-F238E27FC236}">
                <a16:creationId xmlns:a16="http://schemas.microsoft.com/office/drawing/2014/main" id="{9C183125-AD10-D1D0-A174-67A30E99E65F}"/>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2" name="Picture 1">
            <a:extLst>
              <a:ext uri="{FF2B5EF4-FFF2-40B4-BE49-F238E27FC236}">
                <a16:creationId xmlns:a16="http://schemas.microsoft.com/office/drawing/2014/main" id="{9D9F4779-7A2B-7B11-EA37-375D6E5BEF9A}"/>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318068968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itle + body + 2 img sections – Grey">
    <p:bg>
      <p:bgPr>
        <a:solidFill>
          <a:srgbClr val="234BFF"/>
        </a:solidFill>
        <a:effectLst/>
      </p:bgPr>
    </p:bg>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778F8493-C3B5-0971-9F07-85E8B35BF916}"/>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0640DD4-EF01-A8AA-5B1A-31384E8353C5}"/>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61E19ABB-EEC0-1C40-B641-E1565EC8301F}"/>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AB59B466-FB8D-6E25-DC94-1369A871E601}"/>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4" name="Text Placeholder 3">
            <a:extLst>
              <a:ext uri="{FF2B5EF4-FFF2-40B4-BE49-F238E27FC236}">
                <a16:creationId xmlns:a16="http://schemas.microsoft.com/office/drawing/2014/main" id="{EEA4D214-B7D0-BF24-1691-F567BDEB8C41}"/>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CA75F1B1-804C-52A3-B900-BA2294E3370F}"/>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9F195C1F-21A0-A44A-7CC4-4CAE3CF8543E}"/>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2E72F367-80E8-59C0-1513-BD76404BD5FA}"/>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4" name="Picture 3">
            <a:extLst>
              <a:ext uri="{FF2B5EF4-FFF2-40B4-BE49-F238E27FC236}">
                <a16:creationId xmlns:a16="http://schemas.microsoft.com/office/drawing/2014/main" id="{7C744133-119A-8146-5F0F-912941FE6D1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1828611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itle + body + 2 img sections – Dark">
    <p:bg>
      <p:bgPr>
        <a:solidFill>
          <a:srgbClr val="000000"/>
        </a:solidFill>
        <a:effectLst/>
      </p:bgPr>
    </p:bg>
    <p:spTree>
      <p:nvGrpSpPr>
        <p:cNvPr id="1" name=""/>
        <p:cNvGrpSpPr/>
        <p:nvPr/>
      </p:nvGrpSpPr>
      <p:grpSpPr>
        <a:xfrm>
          <a:off x="0" y="0"/>
          <a:ext cx="0" cy="0"/>
          <a:chOff x="0" y="0"/>
          <a:chExt cx="0" cy="0"/>
        </a:xfrm>
      </p:grpSpPr>
      <p:sp>
        <p:nvSpPr>
          <p:cNvPr id="11" name="Picture Placeholder 6">
            <a:extLst>
              <a:ext uri="{FF2B5EF4-FFF2-40B4-BE49-F238E27FC236}">
                <a16:creationId xmlns:a16="http://schemas.microsoft.com/office/drawing/2014/main" id="{C06EC2A9-B637-526C-C00F-B41C6B855C63}"/>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5233B84F-41C3-5F9F-AA28-97EF442A03F6}"/>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A82195E7-6361-9738-6973-EB94B43FABA7}"/>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C8D36625-C28B-DFEF-AA3E-3EA62B59E52E}"/>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4" name="Text Placeholder 3">
            <a:extLst>
              <a:ext uri="{FF2B5EF4-FFF2-40B4-BE49-F238E27FC236}">
                <a16:creationId xmlns:a16="http://schemas.microsoft.com/office/drawing/2014/main" id="{9CE2ECCE-7A85-219F-7A1D-99F993CC322F}"/>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DCA05F7B-E625-F763-2F23-CB2D8D246692}"/>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1BAABF5C-FA64-2F44-81B9-2AF956618BAD}"/>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5" name="Text Placeholder 3">
            <a:extLst>
              <a:ext uri="{FF2B5EF4-FFF2-40B4-BE49-F238E27FC236}">
                <a16:creationId xmlns:a16="http://schemas.microsoft.com/office/drawing/2014/main" id="{EF2A6420-DA2D-DD7D-8A3B-8422C9E6BE73}"/>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7" name="Picture 6">
            <a:extLst>
              <a:ext uri="{FF2B5EF4-FFF2-40B4-BE49-F238E27FC236}">
                <a16:creationId xmlns:a16="http://schemas.microsoft.com/office/drawing/2014/main" id="{CF6E712F-9689-FC11-82EA-8D81B7B002A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8691532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Title + body + 2 img sections 2">
    <p:spTree>
      <p:nvGrpSpPr>
        <p:cNvPr id="1" name=""/>
        <p:cNvGrpSpPr/>
        <p:nvPr/>
      </p:nvGrpSpPr>
      <p:grpSpPr>
        <a:xfrm>
          <a:off x="0" y="0"/>
          <a:ext cx="0" cy="0"/>
          <a:chOff x="0" y="0"/>
          <a:chExt cx="0" cy="0"/>
        </a:xfrm>
      </p:grpSpPr>
      <p:sp>
        <p:nvSpPr>
          <p:cNvPr id="11" name="Picture Placeholder 6">
            <a:extLst>
              <a:ext uri="{FF2B5EF4-FFF2-40B4-BE49-F238E27FC236}">
                <a16:creationId xmlns:a16="http://schemas.microsoft.com/office/drawing/2014/main" id="{D48C95F1-0E71-0C26-8ED2-53B98C8AC4B9}"/>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53238244-B886-E8A6-9667-D92348796F6D}"/>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27" name="Text Placeholder 3">
            <a:extLst>
              <a:ext uri="{FF2B5EF4-FFF2-40B4-BE49-F238E27FC236}">
                <a16:creationId xmlns:a16="http://schemas.microsoft.com/office/drawing/2014/main" id="{1F693E17-1A4A-2DC0-D990-3F3E701C009B}"/>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8" name="Title 1">
            <a:extLst>
              <a:ext uri="{FF2B5EF4-FFF2-40B4-BE49-F238E27FC236}">
                <a16:creationId xmlns:a16="http://schemas.microsoft.com/office/drawing/2014/main" id="{455FC71F-2569-0B7C-9822-CC12B1BEFEF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33" name="Text Placeholder 3">
            <a:extLst>
              <a:ext uri="{FF2B5EF4-FFF2-40B4-BE49-F238E27FC236}">
                <a16:creationId xmlns:a16="http://schemas.microsoft.com/office/drawing/2014/main" id="{E20284D1-85B2-27EC-2A8B-79449BE30F49}"/>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8DA50507-6638-9590-77AE-FBCE6D48570D}"/>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AFCB45B0-6CA0-4721-78B0-204E0DDDAA39}"/>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3" name="Picture 2">
            <a:extLst>
              <a:ext uri="{FF2B5EF4-FFF2-40B4-BE49-F238E27FC236}">
                <a16:creationId xmlns:a16="http://schemas.microsoft.com/office/drawing/2014/main" id="{D1921E41-93EA-1855-65AF-EABF066AC75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91767267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Title + body + 2 img sections 2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DFB815F1-8CEC-079F-BB9F-EAB5DC8A7935}"/>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37F2DBD-4E30-6A44-62D7-F55EBC73DE27}"/>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123F0179-DBB8-CD02-6BBB-A6F4F350751B}"/>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42EF90BA-E508-E7A6-677E-8007663EDAA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9E1DA6A3-4168-4AAD-DF71-B8AA525E89AE}"/>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3E19A7F4-B5BA-C2B6-C411-689D7E6FD959}"/>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ECBA588C-3493-6E55-4607-8CB0BA9C0FF4}"/>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4" name="Picture 3">
            <a:extLst>
              <a:ext uri="{FF2B5EF4-FFF2-40B4-BE49-F238E27FC236}">
                <a16:creationId xmlns:a16="http://schemas.microsoft.com/office/drawing/2014/main" id="{7875996A-2C40-6ACD-02FF-D5A3B2E096A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33859354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Title + body + 2 img sections 2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088A6DB-9CA3-E8C3-EFAB-A49125CC3E94}"/>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CA229E0-0F78-EC6F-7E5B-A8F8818F5DC5}"/>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7517710F-DD67-3B45-910B-703A542D5D9F}"/>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5491BAB1-3DB3-5EAD-BAB9-B50F713EDE4E}"/>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121FEB72-EF39-6DB3-28A8-57015AC3FFE3}"/>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5B8A3FEF-E333-C5F8-C7CA-8733959A293D}"/>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AEFBF3C2-FA50-BCE8-0051-8326A8D212CC}"/>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7" name="Picture 6">
            <a:extLst>
              <a:ext uri="{FF2B5EF4-FFF2-40B4-BE49-F238E27FC236}">
                <a16:creationId xmlns:a16="http://schemas.microsoft.com/office/drawing/2014/main" id="{856EADFE-3898-00E0-B3C2-9E962F95BDE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9202305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itle + body + 2 img sections 3">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3481AF67-2446-2966-D43E-10A3C0682E07}"/>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36E04D2-2E01-0158-C20D-78C2A04CEC6E}"/>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12" name="Text Placeholder 3">
            <a:extLst>
              <a:ext uri="{FF2B5EF4-FFF2-40B4-BE49-F238E27FC236}">
                <a16:creationId xmlns:a16="http://schemas.microsoft.com/office/drawing/2014/main" id="{5B738CEB-E861-5272-5006-E224B0EFBD90}"/>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3" name="Title 1">
            <a:extLst>
              <a:ext uri="{FF2B5EF4-FFF2-40B4-BE49-F238E27FC236}">
                <a16:creationId xmlns:a16="http://schemas.microsoft.com/office/drawing/2014/main" id="{4413B1F4-7AED-776B-41CD-3DCEAF6A6A7A}"/>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449F80B8-0801-4E45-AC30-4F3BAE11678F}"/>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F664A2EB-C8E0-8FEF-F9A0-DB0C700E984C}"/>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61577818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Title + body + 2 img sections 3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17EE8D8-BB2B-82FF-D5B9-1214E487A90B}"/>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1994447-6130-92A1-881B-E6F1AB0C7D0B}"/>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92515919-5DB1-36EA-8F59-111B9A928A5F}"/>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922148C7-35F0-F293-882E-A19672F2D5B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Text Placeholder 3">
            <a:extLst>
              <a:ext uri="{FF2B5EF4-FFF2-40B4-BE49-F238E27FC236}">
                <a16:creationId xmlns:a16="http://schemas.microsoft.com/office/drawing/2014/main" id="{1CF4C8FD-C925-4094-8510-AE68081E4C49}"/>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03C2316E-1748-3DDA-6633-299C2611E675}"/>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47104610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Title + body + 2 img sections 3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9FB3C4A-27FF-5C4F-8180-22FDB2ABAFC4}"/>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54C124B-7BD1-3BB6-8BA3-293B93C62F8D}"/>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37A41D9B-4294-3319-98F8-DED3596C1AB6}"/>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14FB8B0C-1FFC-274F-8B42-6D10A36472D5}"/>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Text Placeholder 3">
            <a:extLst>
              <a:ext uri="{FF2B5EF4-FFF2-40B4-BE49-F238E27FC236}">
                <a16:creationId xmlns:a16="http://schemas.microsoft.com/office/drawing/2014/main" id="{ECF8B2B8-7E30-E033-711B-9B376D593AD7}"/>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01B128EB-F6D1-0A90-64B1-B650EDA2DD28}"/>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81443645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Title + body + large img section">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06CBAF7-FF0F-E1DA-8C02-F079D0DE35E5}"/>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1249BAFB-9453-642A-BC17-CCB76B9B2B1E}"/>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363910D6-8EF8-6803-B598-237CAAC80F5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4" name="Text Placeholder 3">
            <a:extLst>
              <a:ext uri="{FF2B5EF4-FFF2-40B4-BE49-F238E27FC236}">
                <a16:creationId xmlns:a16="http://schemas.microsoft.com/office/drawing/2014/main" id="{E5CBFBE0-F752-D0F6-365A-F81BAD3729D7}"/>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5" name="Text Placeholder 3">
            <a:extLst>
              <a:ext uri="{FF2B5EF4-FFF2-40B4-BE49-F238E27FC236}">
                <a16:creationId xmlns:a16="http://schemas.microsoft.com/office/drawing/2014/main" id="{0D2BD1DF-1CEF-0D2F-4026-6ECB1F3EFE01}"/>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821205533"/>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Title + body + large img section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01C83C43-64C6-2E5C-BA2A-F32F29CCB27D}"/>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ACB413D6-86EA-84A2-4365-F416724FEE40}"/>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Picture Placeholder 6">
            <a:extLst>
              <a:ext uri="{FF2B5EF4-FFF2-40B4-BE49-F238E27FC236}">
                <a16:creationId xmlns:a16="http://schemas.microsoft.com/office/drawing/2014/main" id="{E4607A44-5D98-C947-6EE3-EF1EA3D68716}"/>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A2E14269-7A21-6F85-2164-01826E8868B5}"/>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FCB36CF9-5400-87C8-8BAC-71CFD41B9802}"/>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825743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f contents – Dark">
    <p:bg>
      <p:bgPr>
        <a:solidFill>
          <a:srgbClr val="000000"/>
        </a:solidFill>
        <a:effectLst/>
      </p:bgPr>
    </p:bg>
    <p:spTree>
      <p:nvGrpSpPr>
        <p:cNvPr id="1" name=""/>
        <p:cNvGrpSpPr/>
        <p:nvPr/>
      </p:nvGrpSpPr>
      <p:grpSpPr>
        <a:xfrm>
          <a:off x="0" y="0"/>
          <a:ext cx="0" cy="0"/>
          <a:chOff x="0" y="0"/>
          <a:chExt cx="0" cy="0"/>
        </a:xfrm>
      </p:grpSpPr>
      <p:sp>
        <p:nvSpPr>
          <p:cNvPr id="121" name="Rounded Rectangle"/>
          <p:cNvSpPr/>
          <p:nvPr/>
        </p:nvSpPr>
        <p:spPr>
          <a:xfrm>
            <a:off x="8982233" y="508000"/>
            <a:ext cx="14864846" cy="12700000"/>
          </a:xfrm>
          <a:prstGeom prst="roundRect">
            <a:avLst>
              <a:gd name="adj" fmla="val 1524"/>
            </a:avLst>
          </a:prstGeom>
          <a:solidFill>
            <a:srgbClr val="FFFFFF">
              <a:alpha val="14902"/>
            </a:srgbClr>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3" name="Text Placeholder 3">
            <a:extLst>
              <a:ext uri="{FF2B5EF4-FFF2-40B4-BE49-F238E27FC236}">
                <a16:creationId xmlns:a16="http://schemas.microsoft.com/office/drawing/2014/main" id="{12D29158-5E4D-442F-0091-C77A619D107D}"/>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4" name="Text Placeholder 3">
            <a:extLst>
              <a:ext uri="{FF2B5EF4-FFF2-40B4-BE49-F238E27FC236}">
                <a16:creationId xmlns:a16="http://schemas.microsoft.com/office/drawing/2014/main" id="{E9163847-3AC0-E0D8-1303-8F664E335536}"/>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bg1"/>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5" name="Text Placeholder 3">
            <a:extLst>
              <a:ext uri="{FF2B5EF4-FFF2-40B4-BE49-F238E27FC236}">
                <a16:creationId xmlns:a16="http://schemas.microsoft.com/office/drawing/2014/main" id="{7D743DE0-AF91-8377-0738-11D1C4A751D7}"/>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6" name="Title Placeholder 1">
            <a:extLst>
              <a:ext uri="{FF2B5EF4-FFF2-40B4-BE49-F238E27FC236}">
                <a16:creationId xmlns:a16="http://schemas.microsoft.com/office/drawing/2014/main" id="{5BA12B21-6C9B-4916-21AD-908E3DFF2A07}"/>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spTree>
    <p:extLst>
      <p:ext uri="{BB962C8B-B14F-4D97-AF65-F5344CB8AC3E}">
        <p14:creationId xmlns:p14="http://schemas.microsoft.com/office/powerpoint/2010/main" val="12768528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Title + body + large img section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31707C50-D352-58CC-7300-58776C084F89}"/>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6D70DDD6-A662-2B6A-ED8F-1F8B7BA06FD0}"/>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Picture Placeholder 6">
            <a:extLst>
              <a:ext uri="{FF2B5EF4-FFF2-40B4-BE49-F238E27FC236}">
                <a16:creationId xmlns:a16="http://schemas.microsoft.com/office/drawing/2014/main" id="{BF400956-8517-F0AC-C61B-6515574D3FE4}"/>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EBC307D5-052E-28DC-8CCF-ABC0F119F8D8}"/>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828C7C92-F09E-A5EF-27B5-391EE0C3A7EE}"/>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56734065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Title + body + img section + info">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EFDD2AE4-7E69-169C-0A41-7CEF65C75E24}"/>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sp>
        <p:nvSpPr>
          <p:cNvPr id="13" name="Text Placeholder 3">
            <a:extLst>
              <a:ext uri="{FF2B5EF4-FFF2-40B4-BE49-F238E27FC236}">
                <a16:creationId xmlns:a16="http://schemas.microsoft.com/office/drawing/2014/main" id="{7A4A2658-6073-11ED-2DCB-1A334A59DDDF}"/>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itle 1">
            <a:extLst>
              <a:ext uri="{FF2B5EF4-FFF2-40B4-BE49-F238E27FC236}">
                <a16:creationId xmlns:a16="http://schemas.microsoft.com/office/drawing/2014/main" id="{C590EE83-A33B-6C0F-7084-CCF6668D1B2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5" name="Text Placeholder 3">
            <a:extLst>
              <a:ext uri="{FF2B5EF4-FFF2-40B4-BE49-F238E27FC236}">
                <a16:creationId xmlns:a16="http://schemas.microsoft.com/office/drawing/2014/main" id="{059C71AB-2255-2AC7-9F43-5BD6AF86D018}"/>
              </a:ext>
            </a:extLst>
          </p:cNvPr>
          <p:cNvSpPr>
            <a:spLocks noGrp="1"/>
          </p:cNvSpPr>
          <p:nvPr>
            <p:ph type="body" sz="half" idx="85" hasCustomPrompt="1"/>
          </p:nvPr>
        </p:nvSpPr>
        <p:spPr>
          <a:xfrm>
            <a:off x="8989904" y="10019819"/>
            <a:ext cx="5157216" cy="1967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5" name="Picture 4">
            <a:extLst>
              <a:ext uri="{FF2B5EF4-FFF2-40B4-BE49-F238E27FC236}">
                <a16:creationId xmlns:a16="http://schemas.microsoft.com/office/drawing/2014/main" id="{0F831934-9F3D-BE41-DA4C-6ABF4098DDD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65635739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Title + body + img section + info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78A260-CE85-C674-CCE4-B8D18938C942}"/>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2BE1EAC2-BCC7-BD00-CD6F-9D452998F0C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8" name="Text Placeholder 3">
            <a:extLst>
              <a:ext uri="{FF2B5EF4-FFF2-40B4-BE49-F238E27FC236}">
                <a16:creationId xmlns:a16="http://schemas.microsoft.com/office/drawing/2014/main" id="{3F9B7FB6-485E-546B-0E9F-F2F86E775E94}"/>
              </a:ext>
            </a:extLst>
          </p:cNvPr>
          <p:cNvSpPr>
            <a:spLocks noGrp="1"/>
          </p:cNvSpPr>
          <p:nvPr>
            <p:ph type="body" sz="half" idx="85" hasCustomPrompt="1"/>
          </p:nvPr>
        </p:nvSpPr>
        <p:spPr>
          <a:xfrm>
            <a:off x="8989904" y="10019819"/>
            <a:ext cx="5157216" cy="169559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Picture Placeholder 6">
            <a:extLst>
              <a:ext uri="{FF2B5EF4-FFF2-40B4-BE49-F238E27FC236}">
                <a16:creationId xmlns:a16="http://schemas.microsoft.com/office/drawing/2014/main" id="{EF649063-AC0F-6035-A036-33F90F00ACE2}"/>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pic>
        <p:nvPicPr>
          <p:cNvPr id="5" name="Picture 4">
            <a:extLst>
              <a:ext uri="{FF2B5EF4-FFF2-40B4-BE49-F238E27FC236}">
                <a16:creationId xmlns:a16="http://schemas.microsoft.com/office/drawing/2014/main" id="{DE7812F4-C3F8-214A-7074-4A2B54AE4D5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20431598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Title + body + img section + info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F5B7AB54-8E55-84B6-1DA5-01CE62D68662}"/>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1CE973C3-E008-75F0-CD15-44FF7FF9AC7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B6564BF2-60CC-BD77-BBF9-B87B80F0277F}"/>
              </a:ext>
            </a:extLst>
          </p:cNvPr>
          <p:cNvSpPr>
            <a:spLocks noGrp="1"/>
          </p:cNvSpPr>
          <p:nvPr>
            <p:ph type="body" sz="half" idx="85" hasCustomPrompt="1"/>
          </p:nvPr>
        </p:nvSpPr>
        <p:spPr>
          <a:xfrm>
            <a:off x="8989904" y="10019819"/>
            <a:ext cx="5157216" cy="169559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Picture Placeholder 6">
            <a:extLst>
              <a:ext uri="{FF2B5EF4-FFF2-40B4-BE49-F238E27FC236}">
                <a16:creationId xmlns:a16="http://schemas.microsoft.com/office/drawing/2014/main" id="{7FDDA39D-3512-40C2-38B3-AF3C3629AF11}"/>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5EE001EC-4CB8-B181-643A-35F98C8A121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6954857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Title + body + img section">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B23A2E8D-C2D8-14D2-A32B-71E1F672CD28}"/>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43BAB744-39FE-87B1-9247-FCD13CE5956C}"/>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Title 1">
            <a:extLst>
              <a:ext uri="{FF2B5EF4-FFF2-40B4-BE49-F238E27FC236}">
                <a16:creationId xmlns:a16="http://schemas.microsoft.com/office/drawing/2014/main" id="{F396C919-A791-ADB9-8168-3741EDE371B8}"/>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400503817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userDrawn="1">
  <p:cSld name="Title + body + img section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D60C8B53-8D67-037E-AC11-10C089281496}"/>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23C30731-D54E-9E00-96A5-526F984A0EE1}"/>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10041EE1-26D1-A1FF-C054-85CE8F7855C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2580858425"/>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Title + body + img section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642C69C-5756-4F5D-2661-9332CCA6CD78}"/>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4EA3A450-285F-5F55-A9BD-33AFC9CBDA0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62CB1B7A-FE65-86B2-25B3-52712DA1BDF3}"/>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982511077"/>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Title + body + 3 imgs section">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CC4AD4C0-4B22-FCEC-BCE9-DE34E9E3918F}"/>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6E2A033-A3BD-932B-57D3-4ADDC6F54E19}"/>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297E4F9-B60A-C47F-1225-671BA810A40D}"/>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237D3473-70B8-2A95-2CAD-34171B8674AF}"/>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Title 1">
            <a:extLst>
              <a:ext uri="{FF2B5EF4-FFF2-40B4-BE49-F238E27FC236}">
                <a16:creationId xmlns:a16="http://schemas.microsoft.com/office/drawing/2014/main" id="{FCA1F772-9F45-8D8A-7541-4FD8511E580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8348156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Title + body + 3 imgs section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BFDEDE5-DB51-A560-3DFF-A647AF64C35E}"/>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2CED2A55-A71F-DDD9-F3DE-A1F60FD5C4E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EB5EC75F-035C-91BB-4D5F-618971C1537F}"/>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4D69693-C17A-D1C2-9196-EFA624741D02}"/>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93E2D7C-C1F8-8BD1-5996-2A6B5F6C979B}"/>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41544689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Title + body + 3 imgs section – Grey copy">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401C41D9-949D-0B5A-DE67-360F9C4829F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73463158-3DCD-304A-44D1-5AB36978603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745C62EB-41F2-1861-1AB7-B8F032BCB5F4}"/>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54F18AD7-4166-0DE7-1939-70C9F2AB0FF8}"/>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8D6F39DA-077D-E4D2-1731-C72B2E2DC9CA}"/>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954417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s 2">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57E8B2CD-719A-E8AC-5AB3-15DECA71B3E6}"/>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CEBD71F5-42E4-2747-032F-F10D029C24CC}"/>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475BB5BB-BAC5-E765-F7C1-3AF5366B599F}"/>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EDC0EEA6-64C0-5985-ACB7-3539229FED5C}"/>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6" name="Text Placeholder 3">
            <a:extLst>
              <a:ext uri="{FF2B5EF4-FFF2-40B4-BE49-F238E27FC236}">
                <a16:creationId xmlns:a16="http://schemas.microsoft.com/office/drawing/2014/main" id="{C7D64A0F-A33A-C5DC-F287-1EA9C52B2508}"/>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7" name="Text Placeholder 3">
            <a:extLst>
              <a:ext uri="{FF2B5EF4-FFF2-40B4-BE49-F238E27FC236}">
                <a16:creationId xmlns:a16="http://schemas.microsoft.com/office/drawing/2014/main" id="{469C1EBF-7E7C-5F8F-0229-5B71BF54CE4B}"/>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6B873D6D-EEC3-3464-1F59-D168B870683D}"/>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4" name="Picture 3">
            <a:extLst>
              <a:ext uri="{FF2B5EF4-FFF2-40B4-BE49-F238E27FC236}">
                <a16:creationId xmlns:a16="http://schemas.microsoft.com/office/drawing/2014/main" id="{8E44D7A8-A6A3-A6AA-07B1-C6ECEEE99D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78322140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Title + body + 4 imgs section">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7A4BCD19-6632-74A8-323E-A02367B49ECB}"/>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D4AD0579-FFE5-6D32-8659-446FCD7C9A7C}"/>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6A914810-5A02-976A-BDFE-D9AE7AA5DA03}"/>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73CEFDC-74BA-F3FC-27DC-5BEF8B918D81}"/>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F2D8AFAD-54A2-0C7A-E0C7-A46CF6D34A3B}"/>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0CCA2380-5826-AFD8-380E-2D2103A73E6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79713493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Title + body + 4 imgs section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D45D5C4F-F586-3D21-23A9-7DAE1F2A963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484F1E57-3EAA-E6D7-0E0C-54A98FB96625}"/>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Picture Placeholder 6">
            <a:extLst>
              <a:ext uri="{FF2B5EF4-FFF2-40B4-BE49-F238E27FC236}">
                <a16:creationId xmlns:a16="http://schemas.microsoft.com/office/drawing/2014/main" id="{FF74CA93-A707-C0AD-5E23-180DDE0717AF}"/>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F6CB11C6-546A-3C5C-9FEF-8D7A8371342E}"/>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86453371-3BEB-F232-DA03-4D9EBB6D1425}"/>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5365786-AD82-FA02-4F41-8F2AB5A0E563}"/>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52509657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Title + body + 4 imgs section – Dark">
    <p:bg>
      <p:bgPr>
        <a:solidFill>
          <a:srgbClr val="000000"/>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2D85F72-2110-4BF4-5183-0B33C806FCCD}"/>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38A9B631-985F-FC35-F50D-DC4BEB1E369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Picture Placeholder 6">
            <a:extLst>
              <a:ext uri="{FF2B5EF4-FFF2-40B4-BE49-F238E27FC236}">
                <a16:creationId xmlns:a16="http://schemas.microsoft.com/office/drawing/2014/main" id="{8D444CAA-9B76-5FE7-DFE7-0C878B4D2EB0}"/>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50220E8-6E61-4C67-3F89-525FDDE94B16}"/>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9785683C-320B-C02E-59F3-379E7EA7A7C8}"/>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705C4C8-289C-2D11-3C7B-C85D9EE4D143}"/>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418213009"/>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Title + body + 3 imgs section 2">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0BA7B2B-59F5-61CE-EA27-E67F32654B88}"/>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4299DCB-C5B5-C06B-B5E0-8FFCDDE5010F}"/>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572CD23D-DFCD-1C24-5522-6FFB052FCE3C}"/>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C14DBD9F-6CAF-F5EE-9FBC-A99B224511F3}"/>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436A1DC2-2890-9170-41A9-984467BA9CA7}"/>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1776012525"/>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Title + body + 3 imgs section 2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8B234BC9-94DD-DB3F-E754-2EA8D5501010}"/>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C4A86BDB-078E-3FA7-9EBF-CFD18C00880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25F4B572-44B1-F403-B04B-EB2183725E58}"/>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76F4162-27DE-0854-1C53-66DB17A0B573}"/>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64DE652-E12E-4A94-89D4-C3712882127B}"/>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5311634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Title + body + 3 imgs section 2 – Dark">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D6CC6B84-5FC0-B6E0-8B77-33A6134DC966}"/>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164EAC2A-C3E0-2936-F9AF-1B3357EE4329}"/>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29C138DD-240C-2B3B-1225-C028AEACE87E}"/>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BB04D91E-9350-A9C8-4BF0-092831275B7C}"/>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1677F8D-215F-2D42-5660-F3F387D34DBD}"/>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44883580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18266F15-80EC-4806-DAAF-83FE6B9F9D69}"/>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2C04169-C272-ADDB-F9E1-23F4F0307B9F}"/>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4" name="Title 1">
            <a:extLst>
              <a:ext uri="{FF2B5EF4-FFF2-40B4-BE49-F238E27FC236}">
                <a16:creationId xmlns:a16="http://schemas.microsoft.com/office/drawing/2014/main" id="{736FE31D-8346-7A88-1C0C-D3DC5316211B}"/>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7" name="Text Placeholder 3">
            <a:extLst>
              <a:ext uri="{FF2B5EF4-FFF2-40B4-BE49-F238E27FC236}">
                <a16:creationId xmlns:a16="http://schemas.microsoft.com/office/drawing/2014/main" id="{43137AFF-E128-58D4-741A-2ACA995CFF29}"/>
              </a:ext>
            </a:extLst>
          </p:cNvPr>
          <p:cNvSpPr>
            <a:spLocks noGrp="1"/>
          </p:cNvSpPr>
          <p:nvPr>
            <p:ph type="body" sz="half" idx="86" hasCustomPrompt="1"/>
          </p:nvPr>
        </p:nvSpPr>
        <p:spPr>
          <a:xfrm>
            <a:off x="18536296" y="6397762"/>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D5A2AE99-676A-10BE-EA3F-6E15EEB4D81F}"/>
              </a:ext>
            </a:extLst>
          </p:cNvPr>
          <p:cNvSpPr>
            <a:spLocks noGrp="1"/>
          </p:cNvSpPr>
          <p:nvPr>
            <p:ph type="body" sz="half" idx="87" hasCustomPrompt="1"/>
          </p:nvPr>
        </p:nvSpPr>
        <p:spPr>
          <a:xfrm>
            <a:off x="20117761" y="6397762"/>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EE7AD958-AC5B-9ECE-EE67-77C141B5F5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83810223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 Grey">
    <p:bg>
      <p:bgPr>
        <a:solidFill>
          <a:srgbClr val="234BFF"/>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84BC1199-7995-084C-70A3-76D28766B4C4}"/>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83277093-6FEE-5383-7A32-3CAFF0992FE0}"/>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4D64FDE2-7333-5679-24D3-E12F7559C580}"/>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3D59A6B6-6301-6C5B-E43B-284E2F4D8A8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9828030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9DC5FB7-5594-8521-CF7F-65D5ECBE14EF}"/>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EA15F37C-FEB6-282D-60BF-FBABF4C1F373}"/>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5" name="Title 1">
            <a:extLst>
              <a:ext uri="{FF2B5EF4-FFF2-40B4-BE49-F238E27FC236}">
                <a16:creationId xmlns:a16="http://schemas.microsoft.com/office/drawing/2014/main" id="{16F959DE-0FC3-2BE2-AE6F-2F3F34AFD6A7}"/>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8" name="Text Placeholder 3">
            <a:extLst>
              <a:ext uri="{FF2B5EF4-FFF2-40B4-BE49-F238E27FC236}">
                <a16:creationId xmlns:a16="http://schemas.microsoft.com/office/drawing/2014/main" id="{9517695C-4C96-D8F7-B689-35DC9BD8DA85}"/>
              </a:ext>
            </a:extLst>
          </p:cNvPr>
          <p:cNvSpPr>
            <a:spLocks noGrp="1"/>
          </p:cNvSpPr>
          <p:nvPr>
            <p:ph type="body" sz="half" idx="89" hasCustomPrompt="1"/>
          </p:nvPr>
        </p:nvSpPr>
        <p:spPr>
          <a:xfrm>
            <a:off x="18528395" y="6397762"/>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9" name="Text Placeholder 3">
            <a:extLst>
              <a:ext uri="{FF2B5EF4-FFF2-40B4-BE49-F238E27FC236}">
                <a16:creationId xmlns:a16="http://schemas.microsoft.com/office/drawing/2014/main" id="{9F81E52C-0A60-F7A6-6C8B-1F75745D2E2D}"/>
              </a:ext>
            </a:extLst>
          </p:cNvPr>
          <p:cNvSpPr>
            <a:spLocks noGrp="1"/>
          </p:cNvSpPr>
          <p:nvPr>
            <p:ph type="body" sz="half" idx="90" hasCustomPrompt="1"/>
          </p:nvPr>
        </p:nvSpPr>
        <p:spPr>
          <a:xfrm>
            <a:off x="20113011" y="6397762"/>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108DFB23-9D0A-074C-1FBC-88D10B1D638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7522423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Title + body + img section (L)">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4821043-D2B2-D79E-1D89-09CE04CCBCD1}"/>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AE47E020-9A42-4D46-2C96-71AA8E864C44}"/>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F9D8AB3F-885C-7B23-6C95-10459B23DDA2}"/>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4" name="Picture 3">
            <a:extLst>
              <a:ext uri="{FF2B5EF4-FFF2-40B4-BE49-F238E27FC236}">
                <a16:creationId xmlns:a16="http://schemas.microsoft.com/office/drawing/2014/main" id="{ADC2EB4F-C14B-A8A3-555F-48C747835B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944522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ble of contents 2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C92FB6ED-B4CD-20D8-918F-5965075F160F}"/>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1" name="Text Placeholder 3">
            <a:extLst>
              <a:ext uri="{FF2B5EF4-FFF2-40B4-BE49-F238E27FC236}">
                <a16:creationId xmlns:a16="http://schemas.microsoft.com/office/drawing/2014/main" id="{2C36FCE5-4178-70D3-4A9E-613F5088E3C1}"/>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2" name="Text Placeholder 3">
            <a:extLst>
              <a:ext uri="{FF2B5EF4-FFF2-40B4-BE49-F238E27FC236}">
                <a16:creationId xmlns:a16="http://schemas.microsoft.com/office/drawing/2014/main" id="{28BB145D-FF1B-655E-E1BE-97FC28B32D32}"/>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A5049A7D-7236-7090-8C2A-74DA0C55B79A}"/>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CFEEEDD4-112E-2C85-EEB0-831832B890A2}"/>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16AE1BDC-E092-BF96-3195-C334A7074FE5}"/>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BF4D2507-D926-9BB5-554D-1D93E48B35D3}"/>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3" name="Picture 2">
            <a:extLst>
              <a:ext uri="{FF2B5EF4-FFF2-40B4-BE49-F238E27FC236}">
                <a16:creationId xmlns:a16="http://schemas.microsoft.com/office/drawing/2014/main" id="{6634DABF-3AC6-0218-681E-F4C2C22172AE}"/>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230969493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Title + body + img section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67C706C-7C1F-C369-B811-0FE1EE7CACB3}"/>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2775524-0E96-9F29-E494-7F2B432B6DC7}"/>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F28C5D71-D7E6-345D-6FFA-7B530CB7B658}"/>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DAA7BD31-0216-68A4-8E3C-0126C989614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0159273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Title + body + img section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DC7761F-1FD2-4265-4B74-A932C15F2058}"/>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8528DB20-827B-D073-1D18-FAAC244F1027}"/>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24118B85-6702-D366-542E-D2BE22150EC4}"/>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0CB76EDB-4E19-3FFB-DA8A-43860363A1C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485842399"/>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itle + body + img section 2 (L)">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A16E5DDB-D5E0-883B-4E49-1413046782F3}"/>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A23CCBC6-0DFB-1432-A21B-B87B6AF2540D}"/>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CE591187-4415-5EB3-5579-42E3E1605C33}"/>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7" name="Picture 6">
            <a:extLst>
              <a:ext uri="{FF2B5EF4-FFF2-40B4-BE49-F238E27FC236}">
                <a16:creationId xmlns:a16="http://schemas.microsoft.com/office/drawing/2014/main" id="{FAD96573-B83F-6B06-A348-2BDE97526B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352060306"/>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Title + body + img section 2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2606C448-2691-8375-5E9F-F939A521E051}"/>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FEAB3323-8928-27EB-7BD8-5ECD5D63A990}"/>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C089182D-5D17-C1AA-46A9-85414A163DE2}"/>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4" name="Picture 3">
            <a:extLst>
              <a:ext uri="{FF2B5EF4-FFF2-40B4-BE49-F238E27FC236}">
                <a16:creationId xmlns:a16="http://schemas.microsoft.com/office/drawing/2014/main" id="{5FF2B6B3-B622-AD26-656E-77515E0FA74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440425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itle + body + img section 2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F3CD90D-4CE3-F14D-D909-E123C8238D46}"/>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0DCDEFC-6CBD-561A-1C9B-3217E6FA36B2}"/>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FEAB7837-8A82-5D74-BBBC-CB0E807AF9D5}"/>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AC04BC69-05D4-DB73-B633-8B506478FF5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1220953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Title + body + img section 3 (L)">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32FE575-8009-E257-938F-913CAF109F93}"/>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A683B81-9834-03E5-3738-EC9EAA190B66}"/>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7FD7A5FC-9397-59AF-14DD-678B0828113C}"/>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5A1385AB-0569-A740-ED15-1E53767CC5C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36821795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Title + body + img section 3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7EE6BD6-30F9-6D4B-09AC-8A3E756811C5}"/>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71E026A0-F0C2-153F-A544-4DA1C647E1B7}"/>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74C92A27-42BE-7884-86C4-F6976C2DC84A}"/>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DA8BF8EC-D8B2-5058-5A4C-8CA09EC75EA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62137875"/>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Title + body + img section 3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A26BBB1-D8F5-5F80-CD76-47B1A39916B4}"/>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3526B68A-BBFA-0631-B39B-6A80ACA851B1}"/>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AAB39B24-338C-E72C-88A4-1FBE8F7E8C54}"/>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6EFD8BB4-40DF-C7A0-F7BA-DF0F65CE4E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12664229"/>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Categorie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5DE7FF11-2C57-B7DA-75E6-E9BF13D0AAD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8B9259AF-82C9-9F00-C684-3BBE56E5C35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D06F6D2F-1FA9-097D-DAE6-0AACF06706BB}"/>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7" name="Text Placeholder 3">
            <a:extLst>
              <a:ext uri="{FF2B5EF4-FFF2-40B4-BE49-F238E27FC236}">
                <a16:creationId xmlns:a16="http://schemas.microsoft.com/office/drawing/2014/main" id="{9DC6AE46-D6F4-F337-4DAD-13B428A924CA}"/>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28" name="Text Placeholder 3">
            <a:extLst>
              <a:ext uri="{FF2B5EF4-FFF2-40B4-BE49-F238E27FC236}">
                <a16:creationId xmlns:a16="http://schemas.microsoft.com/office/drawing/2014/main" id="{AAC2E4E3-FBBC-B4A8-34B2-2F557FC657F5}"/>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29" name="Text Placeholder 3">
            <a:extLst>
              <a:ext uri="{FF2B5EF4-FFF2-40B4-BE49-F238E27FC236}">
                <a16:creationId xmlns:a16="http://schemas.microsoft.com/office/drawing/2014/main" id="{F0FE61F4-3140-6677-7F18-CB588A20862D}"/>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D56E00B7-1A36-BD21-AC48-3CDB8EC447AF}"/>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1" name="Text Placeholder 3">
            <a:extLst>
              <a:ext uri="{FF2B5EF4-FFF2-40B4-BE49-F238E27FC236}">
                <a16:creationId xmlns:a16="http://schemas.microsoft.com/office/drawing/2014/main" id="{98E43A06-AAB5-FBF4-CB86-B85093BBDA82}"/>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2" name="Text Placeholder 3">
            <a:extLst>
              <a:ext uri="{FF2B5EF4-FFF2-40B4-BE49-F238E27FC236}">
                <a16:creationId xmlns:a16="http://schemas.microsoft.com/office/drawing/2014/main" id="{035409D4-4E7D-DD6E-57D7-97D5AA00C52A}"/>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3" name="Text Placeholder 3">
            <a:extLst>
              <a:ext uri="{FF2B5EF4-FFF2-40B4-BE49-F238E27FC236}">
                <a16:creationId xmlns:a16="http://schemas.microsoft.com/office/drawing/2014/main" id="{210846DC-7D3B-978D-45D0-8F8F93D00C0E}"/>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4" name="Text Placeholder 3">
            <a:extLst>
              <a:ext uri="{FF2B5EF4-FFF2-40B4-BE49-F238E27FC236}">
                <a16:creationId xmlns:a16="http://schemas.microsoft.com/office/drawing/2014/main" id="{5AF62158-1F29-6B50-0456-162AD734768E}"/>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5" name="Text Placeholder 3">
            <a:extLst>
              <a:ext uri="{FF2B5EF4-FFF2-40B4-BE49-F238E27FC236}">
                <a16:creationId xmlns:a16="http://schemas.microsoft.com/office/drawing/2014/main" id="{A888BB43-F57F-76A6-1E73-F484440542F3}"/>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CA9880B9-28F8-E393-8A53-77E0C501A77F}"/>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7" name="Text Placeholder 3">
            <a:extLst>
              <a:ext uri="{FF2B5EF4-FFF2-40B4-BE49-F238E27FC236}">
                <a16:creationId xmlns:a16="http://schemas.microsoft.com/office/drawing/2014/main" id="{71487CD8-79C1-E50B-11F4-7D2A4269A52E}"/>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8" name="Text Placeholder 3">
            <a:extLst>
              <a:ext uri="{FF2B5EF4-FFF2-40B4-BE49-F238E27FC236}">
                <a16:creationId xmlns:a16="http://schemas.microsoft.com/office/drawing/2014/main" id="{E011D01A-9C33-B61D-49D1-F6D1967062F9}"/>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9" name="Text Placeholder 3">
            <a:extLst>
              <a:ext uri="{FF2B5EF4-FFF2-40B4-BE49-F238E27FC236}">
                <a16:creationId xmlns:a16="http://schemas.microsoft.com/office/drawing/2014/main" id="{99F1AA11-FE22-5E73-39EB-BD8D9B53178E}"/>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0" name="Text Placeholder 3">
            <a:extLst>
              <a:ext uri="{FF2B5EF4-FFF2-40B4-BE49-F238E27FC236}">
                <a16:creationId xmlns:a16="http://schemas.microsoft.com/office/drawing/2014/main" id="{54A1E370-BAEC-4A19-D7E8-34D8C9FC9222}"/>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1" name="Text Placeholder 3">
            <a:extLst>
              <a:ext uri="{FF2B5EF4-FFF2-40B4-BE49-F238E27FC236}">
                <a16:creationId xmlns:a16="http://schemas.microsoft.com/office/drawing/2014/main" id="{ABE5DC06-778B-A857-F01D-A81A1DCAA6F2}"/>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A3917C11-46E3-F47D-CC00-882A5B56428E}"/>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3" name="Text Placeholder 3">
            <a:extLst>
              <a:ext uri="{FF2B5EF4-FFF2-40B4-BE49-F238E27FC236}">
                <a16:creationId xmlns:a16="http://schemas.microsoft.com/office/drawing/2014/main" id="{FB862FD5-087B-964F-0E60-1DEEADB52627}"/>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4" name="Text Placeholder 3">
            <a:extLst>
              <a:ext uri="{FF2B5EF4-FFF2-40B4-BE49-F238E27FC236}">
                <a16:creationId xmlns:a16="http://schemas.microsoft.com/office/drawing/2014/main" id="{6324952E-8CF6-5B6E-AF2D-61F7C7D290C7}"/>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5" name="Text Placeholder 3">
            <a:extLst>
              <a:ext uri="{FF2B5EF4-FFF2-40B4-BE49-F238E27FC236}">
                <a16:creationId xmlns:a16="http://schemas.microsoft.com/office/drawing/2014/main" id="{D11A3E08-34B8-3AA3-4DDC-845342192DAB}"/>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6" name="Text Placeholder 3">
            <a:extLst>
              <a:ext uri="{FF2B5EF4-FFF2-40B4-BE49-F238E27FC236}">
                <a16:creationId xmlns:a16="http://schemas.microsoft.com/office/drawing/2014/main" id="{95209962-C8B5-3D9D-252C-3B65878BC071}"/>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pic>
        <p:nvPicPr>
          <p:cNvPr id="3" name="Picture 2">
            <a:extLst>
              <a:ext uri="{FF2B5EF4-FFF2-40B4-BE49-F238E27FC236}">
                <a16:creationId xmlns:a16="http://schemas.microsoft.com/office/drawing/2014/main" id="{1F458751-E041-E59C-0C0A-761BDB0D900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895933181"/>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userDrawn="1">
  <p:cSld name="Categorie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4BA2BCF-FD00-0792-3FE1-4A921BB4BD3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24" name="Title 1">
            <a:extLst>
              <a:ext uri="{FF2B5EF4-FFF2-40B4-BE49-F238E27FC236}">
                <a16:creationId xmlns:a16="http://schemas.microsoft.com/office/drawing/2014/main" id="{49BD6818-DDE9-DB52-44A2-BC78D962E1F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5" name="Text Placeholder 3">
            <a:extLst>
              <a:ext uri="{FF2B5EF4-FFF2-40B4-BE49-F238E27FC236}">
                <a16:creationId xmlns:a16="http://schemas.microsoft.com/office/drawing/2014/main" id="{28DA57E4-45E1-6D85-FA5E-F73C784B9A87}"/>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8" name="Text Placeholder 3">
            <a:extLst>
              <a:ext uri="{FF2B5EF4-FFF2-40B4-BE49-F238E27FC236}">
                <a16:creationId xmlns:a16="http://schemas.microsoft.com/office/drawing/2014/main" id="{F0D64170-484F-E99C-65B9-31C54152C039}"/>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9" name="Text Placeholder 3">
            <a:extLst>
              <a:ext uri="{FF2B5EF4-FFF2-40B4-BE49-F238E27FC236}">
                <a16:creationId xmlns:a16="http://schemas.microsoft.com/office/drawing/2014/main" id="{4FCC588C-79EF-2166-9392-93A27785AF40}"/>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2BC5CF65-7EEB-E0BE-868F-CF88A3EDDB33}"/>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1" name="Text Placeholder 3">
            <a:extLst>
              <a:ext uri="{FF2B5EF4-FFF2-40B4-BE49-F238E27FC236}">
                <a16:creationId xmlns:a16="http://schemas.microsoft.com/office/drawing/2014/main" id="{24E6A067-E105-3443-3742-3C00E3C60E6C}"/>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2" name="Text Placeholder 3">
            <a:extLst>
              <a:ext uri="{FF2B5EF4-FFF2-40B4-BE49-F238E27FC236}">
                <a16:creationId xmlns:a16="http://schemas.microsoft.com/office/drawing/2014/main" id="{63CF13B8-2933-DA08-E0BB-BCD1C3B37220}"/>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3" name="Text Placeholder 3">
            <a:extLst>
              <a:ext uri="{FF2B5EF4-FFF2-40B4-BE49-F238E27FC236}">
                <a16:creationId xmlns:a16="http://schemas.microsoft.com/office/drawing/2014/main" id="{E5D2C9D7-CF13-D533-6C6B-7692615E9FAC}"/>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4" name="Text Placeholder 3">
            <a:extLst>
              <a:ext uri="{FF2B5EF4-FFF2-40B4-BE49-F238E27FC236}">
                <a16:creationId xmlns:a16="http://schemas.microsoft.com/office/drawing/2014/main" id="{722C91A3-F7BD-5194-053F-2381F7AB4E88}"/>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5" name="Text Placeholder 3">
            <a:extLst>
              <a:ext uri="{FF2B5EF4-FFF2-40B4-BE49-F238E27FC236}">
                <a16:creationId xmlns:a16="http://schemas.microsoft.com/office/drawing/2014/main" id="{F3108FFB-E859-FB8C-F7CA-3E89458E75C2}"/>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75D6CD72-A8F2-3A01-3552-B2AB96824ED9}"/>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7" name="Text Placeholder 3">
            <a:extLst>
              <a:ext uri="{FF2B5EF4-FFF2-40B4-BE49-F238E27FC236}">
                <a16:creationId xmlns:a16="http://schemas.microsoft.com/office/drawing/2014/main" id="{4DC38999-DB61-7F76-D81C-2B8057650FF2}"/>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8" name="Text Placeholder 3">
            <a:extLst>
              <a:ext uri="{FF2B5EF4-FFF2-40B4-BE49-F238E27FC236}">
                <a16:creationId xmlns:a16="http://schemas.microsoft.com/office/drawing/2014/main" id="{978146A7-86D2-9D9D-8F97-CA25819D68D5}"/>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9" name="Text Placeholder 3">
            <a:extLst>
              <a:ext uri="{FF2B5EF4-FFF2-40B4-BE49-F238E27FC236}">
                <a16:creationId xmlns:a16="http://schemas.microsoft.com/office/drawing/2014/main" id="{051203B6-2724-536B-13D0-5F5D57685CF3}"/>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0" name="Text Placeholder 3">
            <a:extLst>
              <a:ext uri="{FF2B5EF4-FFF2-40B4-BE49-F238E27FC236}">
                <a16:creationId xmlns:a16="http://schemas.microsoft.com/office/drawing/2014/main" id="{2FFB305C-CE14-850D-8A8F-4DEB77C91EAB}"/>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1" name="Text Placeholder 3">
            <a:extLst>
              <a:ext uri="{FF2B5EF4-FFF2-40B4-BE49-F238E27FC236}">
                <a16:creationId xmlns:a16="http://schemas.microsoft.com/office/drawing/2014/main" id="{02C53A6B-D32F-B85A-5CF2-1D06ED529A18}"/>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3B6F9E9B-896F-CB53-B9E4-951C5C287792}"/>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3" name="Text Placeholder 3">
            <a:extLst>
              <a:ext uri="{FF2B5EF4-FFF2-40B4-BE49-F238E27FC236}">
                <a16:creationId xmlns:a16="http://schemas.microsoft.com/office/drawing/2014/main" id="{955D5AB7-48BD-95A3-221E-5E1106726E99}"/>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4" name="Text Placeholder 3">
            <a:extLst>
              <a:ext uri="{FF2B5EF4-FFF2-40B4-BE49-F238E27FC236}">
                <a16:creationId xmlns:a16="http://schemas.microsoft.com/office/drawing/2014/main" id="{B2D81E79-DFF2-5FB1-A3A4-421A6C353578}"/>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5" name="Text Placeholder 3">
            <a:extLst>
              <a:ext uri="{FF2B5EF4-FFF2-40B4-BE49-F238E27FC236}">
                <a16:creationId xmlns:a16="http://schemas.microsoft.com/office/drawing/2014/main" id="{E12821C0-7890-AC82-2D88-0D0C7E9F756E}"/>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sp>
        <p:nvSpPr>
          <p:cNvPr id="5" name="Text Placeholder 3">
            <a:extLst>
              <a:ext uri="{FF2B5EF4-FFF2-40B4-BE49-F238E27FC236}">
                <a16:creationId xmlns:a16="http://schemas.microsoft.com/office/drawing/2014/main" id="{7B888CC9-C007-9398-1B02-AD0B82292B0B}"/>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736BACA3-07DC-6776-7F18-6B8511DFAFD8}"/>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543258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of contents 2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499623A8-14F8-B829-6631-9E873823C59F}"/>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1" name="Text Placeholder 3">
            <a:extLst>
              <a:ext uri="{FF2B5EF4-FFF2-40B4-BE49-F238E27FC236}">
                <a16:creationId xmlns:a16="http://schemas.microsoft.com/office/drawing/2014/main" id="{0C742EA0-2618-70FD-B168-12FF115BED76}"/>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2" name="Text Placeholder 3">
            <a:extLst>
              <a:ext uri="{FF2B5EF4-FFF2-40B4-BE49-F238E27FC236}">
                <a16:creationId xmlns:a16="http://schemas.microsoft.com/office/drawing/2014/main" id="{85925233-44DD-A984-FA3C-812EB89E0D93}"/>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DB1D3659-9839-28BA-59C6-3EB2E4C58964}"/>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141FE81B-50D6-4A91-CD4C-456CDEEFD99B}"/>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33564DE5-2474-EC98-7BF9-33D275265582}"/>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FC49F316-B0FD-5194-0F5A-2CB2EA91F4AF}"/>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4" name="Picture 3">
            <a:extLst>
              <a:ext uri="{FF2B5EF4-FFF2-40B4-BE49-F238E27FC236}">
                <a16:creationId xmlns:a16="http://schemas.microsoft.com/office/drawing/2014/main" id="{9F77F613-A5B0-519F-EF11-1D45C7B7919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4636259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Categories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78AF5772-9997-A4DB-BBFE-5ED69E1D059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85AF9B23-020D-0918-743B-F511309F2CF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2CD29E27-6F90-9716-1856-54917AC46E0C}"/>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9" name="Text Placeholder 3">
            <a:extLst>
              <a:ext uri="{FF2B5EF4-FFF2-40B4-BE49-F238E27FC236}">
                <a16:creationId xmlns:a16="http://schemas.microsoft.com/office/drawing/2014/main" id="{4D7ED271-82F3-CB73-6EF3-FBAEC9513CF7}"/>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28925403-76DF-CEC2-1931-34C74F0F5697}"/>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1" name="Text Placeholder 3">
            <a:extLst>
              <a:ext uri="{FF2B5EF4-FFF2-40B4-BE49-F238E27FC236}">
                <a16:creationId xmlns:a16="http://schemas.microsoft.com/office/drawing/2014/main" id="{8100BF95-DFC2-B721-2BDF-30887EC34090}"/>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2" name="Text Placeholder 3">
            <a:extLst>
              <a:ext uri="{FF2B5EF4-FFF2-40B4-BE49-F238E27FC236}">
                <a16:creationId xmlns:a16="http://schemas.microsoft.com/office/drawing/2014/main" id="{BCB97A32-3DA8-86D4-3974-FE429523738E}"/>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3" name="Text Placeholder 3">
            <a:extLst>
              <a:ext uri="{FF2B5EF4-FFF2-40B4-BE49-F238E27FC236}">
                <a16:creationId xmlns:a16="http://schemas.microsoft.com/office/drawing/2014/main" id="{6F9E2F0B-086C-1492-F2DE-818144C32771}"/>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4" name="Text Placeholder 3">
            <a:extLst>
              <a:ext uri="{FF2B5EF4-FFF2-40B4-BE49-F238E27FC236}">
                <a16:creationId xmlns:a16="http://schemas.microsoft.com/office/drawing/2014/main" id="{433831A2-E19C-EDFC-C717-B864DB35C00B}"/>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5" name="Text Placeholder 3">
            <a:extLst>
              <a:ext uri="{FF2B5EF4-FFF2-40B4-BE49-F238E27FC236}">
                <a16:creationId xmlns:a16="http://schemas.microsoft.com/office/drawing/2014/main" id="{DF590652-877F-8522-0962-2626E6FA723C}"/>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602BE5F4-C7BE-B36C-FD4B-32344D67CA32}"/>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7" name="Text Placeholder 3">
            <a:extLst>
              <a:ext uri="{FF2B5EF4-FFF2-40B4-BE49-F238E27FC236}">
                <a16:creationId xmlns:a16="http://schemas.microsoft.com/office/drawing/2014/main" id="{2A79C9AF-1DE0-0EAB-47BA-FC2F9CD6F7AE}"/>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8" name="Text Placeholder 3">
            <a:extLst>
              <a:ext uri="{FF2B5EF4-FFF2-40B4-BE49-F238E27FC236}">
                <a16:creationId xmlns:a16="http://schemas.microsoft.com/office/drawing/2014/main" id="{41515DA9-E89D-0FDA-FF59-38080A71B4DF}"/>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9" name="Text Placeholder 3">
            <a:extLst>
              <a:ext uri="{FF2B5EF4-FFF2-40B4-BE49-F238E27FC236}">
                <a16:creationId xmlns:a16="http://schemas.microsoft.com/office/drawing/2014/main" id="{F2A45CFA-6133-7F3C-BF45-3808956C5CDF}"/>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0" name="Text Placeholder 3">
            <a:extLst>
              <a:ext uri="{FF2B5EF4-FFF2-40B4-BE49-F238E27FC236}">
                <a16:creationId xmlns:a16="http://schemas.microsoft.com/office/drawing/2014/main" id="{A5B65BB0-9BB8-AA60-60DA-90A9F0442702}"/>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1" name="Text Placeholder 3">
            <a:extLst>
              <a:ext uri="{FF2B5EF4-FFF2-40B4-BE49-F238E27FC236}">
                <a16:creationId xmlns:a16="http://schemas.microsoft.com/office/drawing/2014/main" id="{CEF61152-F72C-3D36-68E5-16C02BB118E2}"/>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47137B48-ED12-A6A3-3620-E0AF6D9DB7A3}"/>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3" name="Text Placeholder 3">
            <a:extLst>
              <a:ext uri="{FF2B5EF4-FFF2-40B4-BE49-F238E27FC236}">
                <a16:creationId xmlns:a16="http://schemas.microsoft.com/office/drawing/2014/main" id="{5506310A-E584-4EF3-C2C9-4CDDB8D52933}"/>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4" name="Text Placeholder 3">
            <a:extLst>
              <a:ext uri="{FF2B5EF4-FFF2-40B4-BE49-F238E27FC236}">
                <a16:creationId xmlns:a16="http://schemas.microsoft.com/office/drawing/2014/main" id="{5A20E072-D57C-6F6E-39F9-FA561465E7BB}"/>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5" name="Text Placeholder 3">
            <a:extLst>
              <a:ext uri="{FF2B5EF4-FFF2-40B4-BE49-F238E27FC236}">
                <a16:creationId xmlns:a16="http://schemas.microsoft.com/office/drawing/2014/main" id="{4812F07B-EB04-E375-30E8-D10CD5A3A51B}"/>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6" name="Text Placeholder 3">
            <a:extLst>
              <a:ext uri="{FF2B5EF4-FFF2-40B4-BE49-F238E27FC236}">
                <a16:creationId xmlns:a16="http://schemas.microsoft.com/office/drawing/2014/main" id="{FD7A199B-DEF2-A47D-9ECC-A0038FE76A52}"/>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sp>
        <p:nvSpPr>
          <p:cNvPr id="7" name="Text Placeholder 3">
            <a:extLst>
              <a:ext uri="{FF2B5EF4-FFF2-40B4-BE49-F238E27FC236}">
                <a16:creationId xmlns:a16="http://schemas.microsoft.com/office/drawing/2014/main" id="{CDEC291D-5311-84E5-9977-35D9DF6433AE}"/>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5B85AA64-211B-F9D7-E9D5-45838B670DDA}"/>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33609537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Title + body + 6 text boxes">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2FF196CF-B398-6DC4-AEEC-F8C4C84E9D3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4" name="Title 1">
            <a:extLst>
              <a:ext uri="{FF2B5EF4-FFF2-40B4-BE49-F238E27FC236}">
                <a16:creationId xmlns:a16="http://schemas.microsoft.com/office/drawing/2014/main" id="{6D796E6C-40C1-865F-75DC-DC2D0521734F}"/>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5" name="Text Placeholder 3">
            <a:extLst>
              <a:ext uri="{FF2B5EF4-FFF2-40B4-BE49-F238E27FC236}">
                <a16:creationId xmlns:a16="http://schemas.microsoft.com/office/drawing/2014/main" id="{820386F9-83CE-190B-FA13-B8DF5D441DC7}"/>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6" name="Text Placeholder 3">
            <a:extLst>
              <a:ext uri="{FF2B5EF4-FFF2-40B4-BE49-F238E27FC236}">
                <a16:creationId xmlns:a16="http://schemas.microsoft.com/office/drawing/2014/main" id="{313AF082-B411-52D2-F95C-9CF66252DBD9}"/>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7" name="Text Placeholder 3">
            <a:extLst>
              <a:ext uri="{FF2B5EF4-FFF2-40B4-BE49-F238E27FC236}">
                <a16:creationId xmlns:a16="http://schemas.microsoft.com/office/drawing/2014/main" id="{201F0089-C39B-35A1-96B7-F21A6AC20F0E}"/>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8" name="Text Placeholder 3">
            <a:extLst>
              <a:ext uri="{FF2B5EF4-FFF2-40B4-BE49-F238E27FC236}">
                <a16:creationId xmlns:a16="http://schemas.microsoft.com/office/drawing/2014/main" id="{5B4D6C79-7596-FACB-83AB-C1491E34C25E}"/>
              </a:ext>
            </a:extLst>
          </p:cNvPr>
          <p:cNvSpPr>
            <a:spLocks noGrp="1"/>
          </p:cNvSpPr>
          <p:nvPr>
            <p:ph type="body" sz="half" idx="88" hasCustomPrompt="1"/>
          </p:nvPr>
        </p:nvSpPr>
        <p:spPr>
          <a:xfrm>
            <a:off x="8928647" y="86019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9" name="Text Placeholder 3">
            <a:extLst>
              <a:ext uri="{FF2B5EF4-FFF2-40B4-BE49-F238E27FC236}">
                <a16:creationId xmlns:a16="http://schemas.microsoft.com/office/drawing/2014/main" id="{32F5297D-5162-B87C-6D18-E0FF6B763E39}"/>
              </a:ext>
            </a:extLst>
          </p:cNvPr>
          <p:cNvSpPr>
            <a:spLocks noGrp="1"/>
          </p:cNvSpPr>
          <p:nvPr>
            <p:ph type="body" sz="half" idx="89" hasCustomPrompt="1"/>
          </p:nvPr>
        </p:nvSpPr>
        <p:spPr>
          <a:xfrm>
            <a:off x="16693381" y="86019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3" name="Text Placeholder 3">
            <a:extLst>
              <a:ext uri="{FF2B5EF4-FFF2-40B4-BE49-F238E27FC236}">
                <a16:creationId xmlns:a16="http://schemas.microsoft.com/office/drawing/2014/main" id="{8D833995-E19A-D67E-4D08-86621B377F04}"/>
              </a:ext>
            </a:extLst>
          </p:cNvPr>
          <p:cNvSpPr>
            <a:spLocks noGrp="1"/>
          </p:cNvSpPr>
          <p:nvPr>
            <p:ph type="body" sz="half" idx="90" hasCustomPrompt="1"/>
          </p:nvPr>
        </p:nvSpPr>
        <p:spPr>
          <a:xfrm>
            <a:off x="8928647" y="518638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4" name="Text Placeholder 3">
            <a:extLst>
              <a:ext uri="{FF2B5EF4-FFF2-40B4-BE49-F238E27FC236}">
                <a16:creationId xmlns:a16="http://schemas.microsoft.com/office/drawing/2014/main" id="{3E811C9C-54A8-0F0B-1BD1-326B7D52A0B7}"/>
              </a:ext>
            </a:extLst>
          </p:cNvPr>
          <p:cNvSpPr>
            <a:spLocks noGrp="1"/>
          </p:cNvSpPr>
          <p:nvPr>
            <p:ph type="body" sz="half" idx="91" hasCustomPrompt="1"/>
          </p:nvPr>
        </p:nvSpPr>
        <p:spPr>
          <a:xfrm>
            <a:off x="16693381" y="518638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8" name="Text Placeholder 3">
            <a:extLst>
              <a:ext uri="{FF2B5EF4-FFF2-40B4-BE49-F238E27FC236}">
                <a16:creationId xmlns:a16="http://schemas.microsoft.com/office/drawing/2014/main" id="{E0CE7B30-D343-B37A-0971-2DC8BCFE8E5C}"/>
              </a:ext>
            </a:extLst>
          </p:cNvPr>
          <p:cNvSpPr>
            <a:spLocks noGrp="1"/>
          </p:cNvSpPr>
          <p:nvPr>
            <p:ph type="body" sz="half" idx="92" hasCustomPrompt="1"/>
          </p:nvPr>
        </p:nvSpPr>
        <p:spPr>
          <a:xfrm>
            <a:off x="8928647" y="9513884"/>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9" name="Text Placeholder 3">
            <a:extLst>
              <a:ext uri="{FF2B5EF4-FFF2-40B4-BE49-F238E27FC236}">
                <a16:creationId xmlns:a16="http://schemas.microsoft.com/office/drawing/2014/main" id="{1144AB42-F287-745E-A556-311587CCB6BA}"/>
              </a:ext>
            </a:extLst>
          </p:cNvPr>
          <p:cNvSpPr>
            <a:spLocks noGrp="1"/>
          </p:cNvSpPr>
          <p:nvPr>
            <p:ph type="body" sz="half" idx="93" hasCustomPrompt="1"/>
          </p:nvPr>
        </p:nvSpPr>
        <p:spPr>
          <a:xfrm>
            <a:off x="16693381" y="9513884"/>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FFFAEDB2-ADC7-233E-B4D7-8356645BCD8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61261324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Title + body + 6 text boxes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4B34CC3E-FAB1-3778-BBFF-B5D0E5DDADA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46020029-F287-56EA-B8EE-93816C26602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3E6975B0-D718-23EB-3CEB-5179FBE287F5}"/>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6" name="Text Placeholder 3">
            <a:extLst>
              <a:ext uri="{FF2B5EF4-FFF2-40B4-BE49-F238E27FC236}">
                <a16:creationId xmlns:a16="http://schemas.microsoft.com/office/drawing/2014/main" id="{FF30EFD9-4263-2E71-BF01-4B6B05093B85}"/>
              </a:ext>
            </a:extLst>
          </p:cNvPr>
          <p:cNvSpPr>
            <a:spLocks noGrp="1"/>
          </p:cNvSpPr>
          <p:nvPr>
            <p:ph type="body" sz="half" idx="88" hasCustomPrompt="1"/>
          </p:nvPr>
        </p:nvSpPr>
        <p:spPr>
          <a:xfrm>
            <a:off x="8928647"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B22E2C73-5464-5292-B068-0609EFAC633A}"/>
              </a:ext>
            </a:extLst>
          </p:cNvPr>
          <p:cNvSpPr>
            <a:spLocks noGrp="1"/>
          </p:cNvSpPr>
          <p:nvPr>
            <p:ph type="body" sz="half" idx="89" hasCustomPrompt="1"/>
          </p:nvPr>
        </p:nvSpPr>
        <p:spPr>
          <a:xfrm>
            <a:off x="16693381"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Text Placeholder 3">
            <a:extLst>
              <a:ext uri="{FF2B5EF4-FFF2-40B4-BE49-F238E27FC236}">
                <a16:creationId xmlns:a16="http://schemas.microsoft.com/office/drawing/2014/main" id="{452B07DE-7395-4AEE-77F3-5E155062EE0C}"/>
              </a:ext>
            </a:extLst>
          </p:cNvPr>
          <p:cNvSpPr>
            <a:spLocks noGrp="1"/>
          </p:cNvSpPr>
          <p:nvPr>
            <p:ph type="body" sz="half" idx="90" hasCustomPrompt="1"/>
          </p:nvPr>
        </p:nvSpPr>
        <p:spPr>
          <a:xfrm>
            <a:off x="8928647"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9" name="Text Placeholder 3">
            <a:extLst>
              <a:ext uri="{FF2B5EF4-FFF2-40B4-BE49-F238E27FC236}">
                <a16:creationId xmlns:a16="http://schemas.microsoft.com/office/drawing/2014/main" id="{39BB06EC-C505-B2A7-506E-AD6941EF731F}"/>
              </a:ext>
            </a:extLst>
          </p:cNvPr>
          <p:cNvSpPr>
            <a:spLocks noGrp="1"/>
          </p:cNvSpPr>
          <p:nvPr>
            <p:ph type="body" sz="half" idx="91" hasCustomPrompt="1"/>
          </p:nvPr>
        </p:nvSpPr>
        <p:spPr>
          <a:xfrm>
            <a:off x="16693381"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0" name="Text Placeholder 3">
            <a:extLst>
              <a:ext uri="{FF2B5EF4-FFF2-40B4-BE49-F238E27FC236}">
                <a16:creationId xmlns:a16="http://schemas.microsoft.com/office/drawing/2014/main" id="{9AF1ABB8-EC19-1098-AC4F-409C9DA2C620}"/>
              </a:ext>
            </a:extLst>
          </p:cNvPr>
          <p:cNvSpPr>
            <a:spLocks noGrp="1"/>
          </p:cNvSpPr>
          <p:nvPr>
            <p:ph type="body" sz="half" idx="92" hasCustomPrompt="1"/>
          </p:nvPr>
        </p:nvSpPr>
        <p:spPr>
          <a:xfrm>
            <a:off x="8928647"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1" name="Text Placeholder 3">
            <a:extLst>
              <a:ext uri="{FF2B5EF4-FFF2-40B4-BE49-F238E27FC236}">
                <a16:creationId xmlns:a16="http://schemas.microsoft.com/office/drawing/2014/main" id="{8F03CBB4-B3FD-D4B4-D3D5-AF98CE82D32D}"/>
              </a:ext>
            </a:extLst>
          </p:cNvPr>
          <p:cNvSpPr>
            <a:spLocks noGrp="1"/>
          </p:cNvSpPr>
          <p:nvPr>
            <p:ph type="body" sz="half" idx="93" hasCustomPrompt="1"/>
          </p:nvPr>
        </p:nvSpPr>
        <p:spPr>
          <a:xfrm>
            <a:off x="16693381"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Text Placeholder 3">
            <a:extLst>
              <a:ext uri="{FF2B5EF4-FFF2-40B4-BE49-F238E27FC236}">
                <a16:creationId xmlns:a16="http://schemas.microsoft.com/office/drawing/2014/main" id="{547AAE3F-D85B-DC53-73C1-98AA0EF1A443}"/>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759BC415-F6D9-5894-7C5B-F26D44A1CA5C}"/>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F6F73187-62EE-F64C-C030-203F587C8A2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73424276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Title + body + 6 text boxes – Dark">
    <p:bg>
      <p:bgPr>
        <a:solidFill>
          <a:srgbClr val="000000"/>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AEDE6FD7-91A5-84D4-39D2-61A9C80EE5BA}"/>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8" name="Title 1">
            <a:extLst>
              <a:ext uri="{FF2B5EF4-FFF2-40B4-BE49-F238E27FC236}">
                <a16:creationId xmlns:a16="http://schemas.microsoft.com/office/drawing/2014/main" id="{1B9ABCB6-A98D-7DBC-4E84-629832F41C5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9" name="Text Placeholder 3">
            <a:extLst>
              <a:ext uri="{FF2B5EF4-FFF2-40B4-BE49-F238E27FC236}">
                <a16:creationId xmlns:a16="http://schemas.microsoft.com/office/drawing/2014/main" id="{9F1EB6FC-9958-1054-0BFB-88A37E9FA17C}"/>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2" name="Text Placeholder 3">
            <a:extLst>
              <a:ext uri="{FF2B5EF4-FFF2-40B4-BE49-F238E27FC236}">
                <a16:creationId xmlns:a16="http://schemas.microsoft.com/office/drawing/2014/main" id="{2E735411-8368-9E40-3A84-32FCEB6885FA}"/>
              </a:ext>
            </a:extLst>
          </p:cNvPr>
          <p:cNvSpPr>
            <a:spLocks noGrp="1"/>
          </p:cNvSpPr>
          <p:nvPr>
            <p:ph type="body" sz="half" idx="88" hasCustomPrompt="1"/>
          </p:nvPr>
        </p:nvSpPr>
        <p:spPr>
          <a:xfrm>
            <a:off x="8928647"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3" name="Text Placeholder 3">
            <a:extLst>
              <a:ext uri="{FF2B5EF4-FFF2-40B4-BE49-F238E27FC236}">
                <a16:creationId xmlns:a16="http://schemas.microsoft.com/office/drawing/2014/main" id="{EBA5F2E7-EC50-1644-73D3-B75A004AB46C}"/>
              </a:ext>
            </a:extLst>
          </p:cNvPr>
          <p:cNvSpPr>
            <a:spLocks noGrp="1"/>
          </p:cNvSpPr>
          <p:nvPr>
            <p:ph type="body" sz="half" idx="89" hasCustomPrompt="1"/>
          </p:nvPr>
        </p:nvSpPr>
        <p:spPr>
          <a:xfrm>
            <a:off x="16693381"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4" name="Text Placeholder 3">
            <a:extLst>
              <a:ext uri="{FF2B5EF4-FFF2-40B4-BE49-F238E27FC236}">
                <a16:creationId xmlns:a16="http://schemas.microsoft.com/office/drawing/2014/main" id="{BB0BD8BD-ED87-802C-E949-9DD57FFA3352}"/>
              </a:ext>
            </a:extLst>
          </p:cNvPr>
          <p:cNvSpPr>
            <a:spLocks noGrp="1"/>
          </p:cNvSpPr>
          <p:nvPr>
            <p:ph type="body" sz="half" idx="90" hasCustomPrompt="1"/>
          </p:nvPr>
        </p:nvSpPr>
        <p:spPr>
          <a:xfrm>
            <a:off x="8928647"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5" name="Text Placeholder 3">
            <a:extLst>
              <a:ext uri="{FF2B5EF4-FFF2-40B4-BE49-F238E27FC236}">
                <a16:creationId xmlns:a16="http://schemas.microsoft.com/office/drawing/2014/main" id="{DD1C6109-0216-F45E-3BB2-69646EC90CE3}"/>
              </a:ext>
            </a:extLst>
          </p:cNvPr>
          <p:cNvSpPr>
            <a:spLocks noGrp="1"/>
          </p:cNvSpPr>
          <p:nvPr>
            <p:ph type="body" sz="half" idx="91" hasCustomPrompt="1"/>
          </p:nvPr>
        </p:nvSpPr>
        <p:spPr>
          <a:xfrm>
            <a:off x="16693381"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6" name="Text Placeholder 3">
            <a:extLst>
              <a:ext uri="{FF2B5EF4-FFF2-40B4-BE49-F238E27FC236}">
                <a16:creationId xmlns:a16="http://schemas.microsoft.com/office/drawing/2014/main" id="{8BE56B81-EF19-9D3E-B74C-C29A29A3FAF0}"/>
              </a:ext>
            </a:extLst>
          </p:cNvPr>
          <p:cNvSpPr>
            <a:spLocks noGrp="1"/>
          </p:cNvSpPr>
          <p:nvPr>
            <p:ph type="body" sz="half" idx="92" hasCustomPrompt="1"/>
          </p:nvPr>
        </p:nvSpPr>
        <p:spPr>
          <a:xfrm>
            <a:off x="8928647"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7" name="Text Placeholder 3">
            <a:extLst>
              <a:ext uri="{FF2B5EF4-FFF2-40B4-BE49-F238E27FC236}">
                <a16:creationId xmlns:a16="http://schemas.microsoft.com/office/drawing/2014/main" id="{72DAC6EF-8EE7-A354-8A65-27C2DEF0B15E}"/>
              </a:ext>
            </a:extLst>
          </p:cNvPr>
          <p:cNvSpPr>
            <a:spLocks noGrp="1"/>
          </p:cNvSpPr>
          <p:nvPr>
            <p:ph type="body" sz="half" idx="93" hasCustomPrompt="1"/>
          </p:nvPr>
        </p:nvSpPr>
        <p:spPr>
          <a:xfrm>
            <a:off x="16693381"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742D7E4F-DA80-94E4-3E5A-CDB862CCCFEA}"/>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EBC90241-056C-338A-E2E0-17DF2E991E78}"/>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822A1973-4476-232F-9BF3-4C3136C2184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79061629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Title + body + quote">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2AF11FF3-043D-B3BA-F39C-6993CBA271F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B776BDED-5A66-D98C-CE7B-D6042EA1025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B6D4A7FB-5D12-20FC-650E-C02480214994}"/>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ext Placeholder 3">
            <a:extLst>
              <a:ext uri="{FF2B5EF4-FFF2-40B4-BE49-F238E27FC236}">
                <a16:creationId xmlns:a16="http://schemas.microsoft.com/office/drawing/2014/main" id="{6D654705-4C3D-3D35-032D-76F0F7DFE448}"/>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1" name="Text Placeholder 3">
            <a:extLst>
              <a:ext uri="{FF2B5EF4-FFF2-40B4-BE49-F238E27FC236}">
                <a16:creationId xmlns:a16="http://schemas.microsoft.com/office/drawing/2014/main" id="{4F9CBD57-39B3-6B91-7920-F3062F340C51}"/>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2" name="Text Placeholder 3">
            <a:extLst>
              <a:ext uri="{FF2B5EF4-FFF2-40B4-BE49-F238E27FC236}">
                <a16:creationId xmlns:a16="http://schemas.microsoft.com/office/drawing/2014/main" id="{88CF1EE0-B23F-F37E-8EF2-53C558AC40BD}"/>
              </a:ext>
            </a:extLst>
          </p:cNvPr>
          <p:cNvSpPr>
            <a:spLocks noGrp="1"/>
          </p:cNvSpPr>
          <p:nvPr>
            <p:ph type="body" sz="half" idx="88" hasCustomPrompt="1"/>
          </p:nvPr>
        </p:nvSpPr>
        <p:spPr>
          <a:xfrm>
            <a:off x="8674226" y="423252"/>
            <a:ext cx="14497714" cy="7571303"/>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28CAF724-DDCE-5374-3097-8CA9E13CC3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227324372"/>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Title + body + quote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124F8C1B-F68C-446C-C997-22BAE836870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79680C6C-937C-027D-58DD-C07B62C33351}"/>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1B623BD0-F43E-F8FC-207B-0CDE517FF307}"/>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1" name="Text Placeholder 3">
            <a:extLst>
              <a:ext uri="{FF2B5EF4-FFF2-40B4-BE49-F238E27FC236}">
                <a16:creationId xmlns:a16="http://schemas.microsoft.com/office/drawing/2014/main" id="{2A9F6373-117C-AB42-C7CB-72624C70E094}"/>
              </a:ext>
            </a:extLst>
          </p:cNvPr>
          <p:cNvSpPr>
            <a:spLocks noGrp="1"/>
          </p:cNvSpPr>
          <p:nvPr>
            <p:ph type="body" sz="half" idx="88" hasCustomPrompt="1"/>
          </p:nvPr>
        </p:nvSpPr>
        <p:spPr>
          <a:xfrm>
            <a:off x="8674226" y="423252"/>
            <a:ext cx="14497714" cy="8402300"/>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EA2D38D9-065A-0CB9-3825-7155229D1604}"/>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51A2614D-B780-53AD-7DEE-644DA0B52AAB}"/>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1553ACC0-CB37-939D-5521-4B9E29C8AE6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880901274"/>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Title + body + quote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AD794A87-64D6-B8A8-C3D2-127C91C9CFA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9A5D5662-E864-5382-9ADC-6BF4600A4CF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839F09BF-673F-2BAE-80F9-5D4863845AEB}"/>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3" name="Text Placeholder 3">
            <a:extLst>
              <a:ext uri="{FF2B5EF4-FFF2-40B4-BE49-F238E27FC236}">
                <a16:creationId xmlns:a16="http://schemas.microsoft.com/office/drawing/2014/main" id="{7C247E7E-84AC-AFF0-46F4-3EC0CDB2A140}"/>
              </a:ext>
            </a:extLst>
          </p:cNvPr>
          <p:cNvSpPr>
            <a:spLocks noGrp="1"/>
          </p:cNvSpPr>
          <p:nvPr>
            <p:ph type="body" sz="half" idx="88" hasCustomPrompt="1"/>
          </p:nvPr>
        </p:nvSpPr>
        <p:spPr>
          <a:xfrm>
            <a:off x="8674226" y="423252"/>
            <a:ext cx="14497714" cy="8402300"/>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55EA2CD3-C16C-AE38-406D-A656334D0A73}"/>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7727FBE8-BCAB-BD6B-3108-4E55C187962D}"/>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6C294BE9-35B4-0BDF-F809-2E7994708AC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52718391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Title + row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DEFF62-3CA4-F1D2-BB22-A057362A0EE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4455A6CF-005C-2695-DB43-9F86997AF527}"/>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87659275-D190-9394-70C8-3D4AD493EAED}"/>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8" name="Text Placeholder 3">
            <a:extLst>
              <a:ext uri="{FF2B5EF4-FFF2-40B4-BE49-F238E27FC236}">
                <a16:creationId xmlns:a16="http://schemas.microsoft.com/office/drawing/2014/main" id="{A713F23C-2EAA-465C-5B83-D1728C0DDEDE}"/>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92D37ED5-5222-A4E1-BD38-942BD1D69ED9}"/>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0699F461-A4C5-64F6-AC74-02BADF752CE4}"/>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1" name="Text Placeholder 3">
            <a:extLst>
              <a:ext uri="{FF2B5EF4-FFF2-40B4-BE49-F238E27FC236}">
                <a16:creationId xmlns:a16="http://schemas.microsoft.com/office/drawing/2014/main" id="{D93B1E2D-9B4C-86A2-5CE5-D1CD39A78E90}"/>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FDB6A352-4ADC-AD6E-9C7B-04A5EDDDFD28}"/>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FB9AB3DD-9AFA-6A0A-28AF-67B6DE9851E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601502295"/>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Title + row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0FBAAF-9B9F-3991-7E13-506F7F32709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494EE991-6C82-E132-B8B0-D539083D28F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8088810A-1C92-C8C6-7190-6C3D90901A15}"/>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7" name="Text Placeholder 3">
            <a:extLst>
              <a:ext uri="{FF2B5EF4-FFF2-40B4-BE49-F238E27FC236}">
                <a16:creationId xmlns:a16="http://schemas.microsoft.com/office/drawing/2014/main" id="{20172FA9-F597-ED96-6037-44679F09ABA9}"/>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B23106ED-FD86-63E7-2917-81D9322C9B5F}"/>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814AEC14-8F5A-BED4-3FDC-90038BF813A1}"/>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09ECB59D-7769-0367-F4F3-7F461DBBCE01}"/>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E1E9AAB5-487F-28CD-64E9-329E0B7A6CA9}"/>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835B428C-D776-4A42-30B6-7BB24DE4AA3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82478492"/>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Title + rows – Dark">
    <p:bg>
      <p:bgPr>
        <a:solidFill>
          <a:srgbClr val="000000"/>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8C13A0C-B05D-9A84-EC6B-4517D89B5EF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2640D7DD-FFD5-0F38-B639-F8BB79786E6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3156DF59-5D1A-FE3F-DC20-D56BE2127C76}"/>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7" name="Text Placeholder 3">
            <a:extLst>
              <a:ext uri="{FF2B5EF4-FFF2-40B4-BE49-F238E27FC236}">
                <a16:creationId xmlns:a16="http://schemas.microsoft.com/office/drawing/2014/main" id="{8DA4A50D-B284-48E6-DEFB-51780391F413}"/>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1DBC1DD4-B722-D650-78FE-6AEA5C36F2A6}"/>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86B23EEA-C777-39D6-9D4A-8E7B91844B2A}"/>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32B8005D-6735-AAE6-AEF6-F06E690E0D37}"/>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659AAAE3-82F3-9988-30AB-041EAFBEBC06}"/>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09AB028D-24A5-1D26-F776-2297E8E2340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67567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 body">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CD904536-5F9F-8231-0868-024731F000D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1827FB0E-898C-8724-7E5F-CC34BFE8C12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5" name="Text Placeholder 3">
            <a:extLst>
              <a:ext uri="{FF2B5EF4-FFF2-40B4-BE49-F238E27FC236}">
                <a16:creationId xmlns:a16="http://schemas.microsoft.com/office/drawing/2014/main" id="{3E6F8933-E326-1CFF-35B5-F21058156A9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6" name="Picture 5">
            <a:extLst>
              <a:ext uri="{FF2B5EF4-FFF2-40B4-BE49-F238E27FC236}">
                <a16:creationId xmlns:a16="http://schemas.microsoft.com/office/drawing/2014/main" id="{E81EC518-6A6B-F933-5174-9AB06F014D3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108950341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userDrawn="1">
  <p:cSld name="Title + rows (3 column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D637E158-E5F5-2E6F-EE82-55EB5B071E0B}"/>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3" name="Text Placeholder 3">
            <a:extLst>
              <a:ext uri="{FF2B5EF4-FFF2-40B4-BE49-F238E27FC236}">
                <a16:creationId xmlns:a16="http://schemas.microsoft.com/office/drawing/2014/main" id="{ED7A3D6B-0E9E-4A27-8036-0CA4785DDED5}"/>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4" name="Text Placeholder 3">
            <a:extLst>
              <a:ext uri="{FF2B5EF4-FFF2-40B4-BE49-F238E27FC236}">
                <a16:creationId xmlns:a16="http://schemas.microsoft.com/office/drawing/2014/main" id="{7B2A7CE7-D23A-B6D2-224A-176CD49FDE82}"/>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5555C793-7461-FFC8-7F73-0DAADF9849BB}"/>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323A43B3-928B-2BD0-9DB1-80E526EF2C97}"/>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1" name="Text Placeholder 3">
            <a:extLst>
              <a:ext uri="{FF2B5EF4-FFF2-40B4-BE49-F238E27FC236}">
                <a16:creationId xmlns:a16="http://schemas.microsoft.com/office/drawing/2014/main" id="{0FF90369-09A7-9206-154C-D5939BF7B630}"/>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 name="Text Placeholder 3">
            <a:extLst>
              <a:ext uri="{FF2B5EF4-FFF2-40B4-BE49-F238E27FC236}">
                <a16:creationId xmlns:a16="http://schemas.microsoft.com/office/drawing/2014/main" id="{C1F83FFC-FE13-C425-6F15-9DE7C79F212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11F7FA84-D5B5-93AF-EFF8-94AFA44C130F}"/>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1AE61EEC-F74D-9D3C-C8F1-7AE7D03F198D}"/>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8" name="Text Placeholder 3">
            <a:extLst>
              <a:ext uri="{FF2B5EF4-FFF2-40B4-BE49-F238E27FC236}">
                <a16:creationId xmlns:a16="http://schemas.microsoft.com/office/drawing/2014/main" id="{F357D9D5-DBE7-36BD-7F37-06CA59B266A2}"/>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1907DBC4-37A9-4CA4-96BA-AAE05895370C}"/>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47FDAA9D-309E-BA6A-79EE-C4170D62523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520006303"/>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Title + rows (3 column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D16BACA-A3F5-8AC2-6443-6210EB8D87E5}"/>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3">
            <a:extLst>
              <a:ext uri="{FF2B5EF4-FFF2-40B4-BE49-F238E27FC236}">
                <a16:creationId xmlns:a16="http://schemas.microsoft.com/office/drawing/2014/main" id="{64DE7ACF-8449-E5AB-B919-5324E0338AFA}"/>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6" name="Text Placeholder 3">
            <a:extLst>
              <a:ext uri="{FF2B5EF4-FFF2-40B4-BE49-F238E27FC236}">
                <a16:creationId xmlns:a16="http://schemas.microsoft.com/office/drawing/2014/main" id="{F0009C9F-152D-4A81-5A90-E01B3D393520}"/>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14ED9647-A446-B547-1BCE-D8C5B3E4A386}"/>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8" name="Text Placeholder 3">
            <a:extLst>
              <a:ext uri="{FF2B5EF4-FFF2-40B4-BE49-F238E27FC236}">
                <a16:creationId xmlns:a16="http://schemas.microsoft.com/office/drawing/2014/main" id="{15E14376-CA05-F8DD-4A29-ADC38E8C8B30}"/>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9" name="Text Placeholder 3">
            <a:extLst>
              <a:ext uri="{FF2B5EF4-FFF2-40B4-BE49-F238E27FC236}">
                <a16:creationId xmlns:a16="http://schemas.microsoft.com/office/drawing/2014/main" id="{363BC998-F505-B48E-81E5-5F652DDD4EEC}"/>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0CC23621-5E14-0D24-1EB4-1E49A280946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8486CC94-CEA8-ADDB-EAB6-0714936DA73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B21ADD02-69ED-0DEB-44A6-F40A8034560F}"/>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3" name="Text Placeholder 3">
            <a:extLst>
              <a:ext uri="{FF2B5EF4-FFF2-40B4-BE49-F238E27FC236}">
                <a16:creationId xmlns:a16="http://schemas.microsoft.com/office/drawing/2014/main" id="{7F0B15E9-44F8-C349-3DEF-81F9C248C4D3}"/>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4" name="Text Placeholder 3">
            <a:extLst>
              <a:ext uri="{FF2B5EF4-FFF2-40B4-BE49-F238E27FC236}">
                <a16:creationId xmlns:a16="http://schemas.microsoft.com/office/drawing/2014/main" id="{10A1AED3-2A3E-BF82-5246-899807F7EB8F}"/>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683E9EDC-B25B-766A-CE9D-B3FF975D946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49616234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userDrawn="1">
  <p:cSld name="Title + rows (3 columns) – Dark">
    <p:bg>
      <p:bgPr>
        <a:solidFill>
          <a:srgbClr val="000000"/>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F36D3DB-D0CE-0C32-E909-D0A5DF348728}"/>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3">
            <a:extLst>
              <a:ext uri="{FF2B5EF4-FFF2-40B4-BE49-F238E27FC236}">
                <a16:creationId xmlns:a16="http://schemas.microsoft.com/office/drawing/2014/main" id="{033151C0-0679-B5D5-C69F-FB6B9CF689FC}"/>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6" name="Text Placeholder 3">
            <a:extLst>
              <a:ext uri="{FF2B5EF4-FFF2-40B4-BE49-F238E27FC236}">
                <a16:creationId xmlns:a16="http://schemas.microsoft.com/office/drawing/2014/main" id="{5DBF69B9-7FFC-2E9C-E899-3C79DA0A4C04}"/>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A9680E8A-F976-D889-8C56-A590C504E185}"/>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8" name="Text Placeholder 3">
            <a:extLst>
              <a:ext uri="{FF2B5EF4-FFF2-40B4-BE49-F238E27FC236}">
                <a16:creationId xmlns:a16="http://schemas.microsoft.com/office/drawing/2014/main" id="{8DDEC7F4-9EB2-D25A-0B93-BD1F97FDEF4B}"/>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9" name="Text Placeholder 3">
            <a:extLst>
              <a:ext uri="{FF2B5EF4-FFF2-40B4-BE49-F238E27FC236}">
                <a16:creationId xmlns:a16="http://schemas.microsoft.com/office/drawing/2014/main" id="{1FA7CB5A-B552-E6D6-2C59-59A1401400AD}"/>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81176C21-8002-68AA-FB8E-C164A98399B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1C754841-3722-4217-B5CC-159A563AC33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9D214DCF-969D-3B2B-1A1B-4CBCB81B23E2}"/>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3" name="Text Placeholder 3">
            <a:extLst>
              <a:ext uri="{FF2B5EF4-FFF2-40B4-BE49-F238E27FC236}">
                <a16:creationId xmlns:a16="http://schemas.microsoft.com/office/drawing/2014/main" id="{06716D1B-9504-1E49-5CDE-0BB727AA4E39}"/>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4" name="Text Placeholder 3">
            <a:extLst>
              <a:ext uri="{FF2B5EF4-FFF2-40B4-BE49-F238E27FC236}">
                <a16:creationId xmlns:a16="http://schemas.microsoft.com/office/drawing/2014/main" id="{7BCBA158-8DC3-17E2-AAAB-3B56BD9F5A3A}"/>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61DD752D-05DB-7F8F-69CA-2CCAB3047BE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24675731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Title + 6 text boxe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828302-BEA3-0D53-6609-6FFE0378F35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3E8FAC35-5C4F-B549-E59F-93F56F5F66C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17547842-4D38-B1D9-6610-5C1DE685D18C}"/>
              </a:ext>
            </a:extLst>
          </p:cNvPr>
          <p:cNvSpPr>
            <a:spLocks noGrp="1"/>
          </p:cNvSpPr>
          <p:nvPr>
            <p:ph type="body" sz="half" idx="88" hasCustomPrompt="1"/>
          </p:nvPr>
        </p:nvSpPr>
        <p:spPr>
          <a:xfrm>
            <a:off x="537007"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8D4D9A77-3147-DE93-B2D5-CEDB98FF5487}"/>
              </a:ext>
            </a:extLst>
          </p:cNvPr>
          <p:cNvSpPr>
            <a:spLocks noGrp="1"/>
          </p:cNvSpPr>
          <p:nvPr>
            <p:ph type="body" sz="half" idx="89" hasCustomPrompt="1"/>
          </p:nvPr>
        </p:nvSpPr>
        <p:spPr>
          <a:xfrm>
            <a:off x="8672449"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3ADB1ECC-9FA2-1CC6-ABEC-B2003FF66E28}"/>
              </a:ext>
            </a:extLst>
          </p:cNvPr>
          <p:cNvSpPr>
            <a:spLocks noGrp="1"/>
          </p:cNvSpPr>
          <p:nvPr>
            <p:ph type="body" sz="half" idx="90" hasCustomPrompt="1"/>
          </p:nvPr>
        </p:nvSpPr>
        <p:spPr>
          <a:xfrm>
            <a:off x="16820845"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F2DF256-6CC2-FE09-E94A-A36A61C343BE}"/>
              </a:ext>
            </a:extLst>
          </p:cNvPr>
          <p:cNvSpPr>
            <a:spLocks noGrp="1"/>
          </p:cNvSpPr>
          <p:nvPr>
            <p:ph type="body" sz="half" idx="91" hasCustomPrompt="1"/>
          </p:nvPr>
        </p:nvSpPr>
        <p:spPr>
          <a:xfrm>
            <a:off x="537007"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A2843DBC-AB02-6AA1-4E4C-2C2D69C687A7}"/>
              </a:ext>
            </a:extLst>
          </p:cNvPr>
          <p:cNvSpPr>
            <a:spLocks noGrp="1"/>
          </p:cNvSpPr>
          <p:nvPr>
            <p:ph type="body" sz="half" idx="92" hasCustomPrompt="1"/>
          </p:nvPr>
        </p:nvSpPr>
        <p:spPr>
          <a:xfrm>
            <a:off x="8672449"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7C270EDE-9A91-3847-9D2E-88E1A77823A4}"/>
              </a:ext>
            </a:extLst>
          </p:cNvPr>
          <p:cNvSpPr>
            <a:spLocks noGrp="1"/>
          </p:cNvSpPr>
          <p:nvPr>
            <p:ph type="body" sz="half" idx="93" hasCustomPrompt="1"/>
          </p:nvPr>
        </p:nvSpPr>
        <p:spPr>
          <a:xfrm>
            <a:off x="16820845"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2F91A4F2-1F0F-A486-55DA-C98DD6F697C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388326129"/>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userDrawn="1">
  <p:cSld name="Title + 6 text boxes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E4C73098-7729-7209-5499-79376CB908B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09E6B47B-8328-A716-F444-0E62188F845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34A11A9B-511C-7427-769E-4CA56DC75165}"/>
              </a:ext>
            </a:extLst>
          </p:cNvPr>
          <p:cNvSpPr>
            <a:spLocks noGrp="1"/>
          </p:cNvSpPr>
          <p:nvPr>
            <p:ph type="body" sz="half" idx="88" hasCustomPrompt="1"/>
          </p:nvPr>
        </p:nvSpPr>
        <p:spPr>
          <a:xfrm>
            <a:off x="537007"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69565EF-3848-6F1F-D2C0-10FEFB8DE2C3}"/>
              </a:ext>
            </a:extLst>
          </p:cNvPr>
          <p:cNvSpPr>
            <a:spLocks noGrp="1"/>
          </p:cNvSpPr>
          <p:nvPr>
            <p:ph type="body" sz="half" idx="89" hasCustomPrompt="1"/>
          </p:nvPr>
        </p:nvSpPr>
        <p:spPr>
          <a:xfrm>
            <a:off x="8672449"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29F16964-73EE-07CC-43F7-4323F472FE68}"/>
              </a:ext>
            </a:extLst>
          </p:cNvPr>
          <p:cNvSpPr>
            <a:spLocks noGrp="1"/>
          </p:cNvSpPr>
          <p:nvPr>
            <p:ph type="body" sz="half" idx="90" hasCustomPrompt="1"/>
          </p:nvPr>
        </p:nvSpPr>
        <p:spPr>
          <a:xfrm>
            <a:off x="16820845"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E4B39306-C219-EF27-6A98-D62E8007DD00}"/>
              </a:ext>
            </a:extLst>
          </p:cNvPr>
          <p:cNvSpPr>
            <a:spLocks noGrp="1"/>
          </p:cNvSpPr>
          <p:nvPr>
            <p:ph type="body" sz="half" idx="91" hasCustomPrompt="1"/>
          </p:nvPr>
        </p:nvSpPr>
        <p:spPr>
          <a:xfrm>
            <a:off x="537007"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044A531D-EB0B-1C2E-6640-600529A5F057}"/>
              </a:ext>
            </a:extLst>
          </p:cNvPr>
          <p:cNvSpPr>
            <a:spLocks noGrp="1"/>
          </p:cNvSpPr>
          <p:nvPr>
            <p:ph type="body" sz="half" idx="92" hasCustomPrompt="1"/>
          </p:nvPr>
        </p:nvSpPr>
        <p:spPr>
          <a:xfrm>
            <a:off x="8672449"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0D50F762-2D0B-3C06-DD3F-F55C08A612F2}"/>
              </a:ext>
            </a:extLst>
          </p:cNvPr>
          <p:cNvSpPr>
            <a:spLocks noGrp="1"/>
          </p:cNvSpPr>
          <p:nvPr>
            <p:ph type="body" sz="half" idx="93" hasCustomPrompt="1"/>
          </p:nvPr>
        </p:nvSpPr>
        <p:spPr>
          <a:xfrm>
            <a:off x="16820845"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2" name="Picture 1">
            <a:extLst>
              <a:ext uri="{FF2B5EF4-FFF2-40B4-BE49-F238E27FC236}">
                <a16:creationId xmlns:a16="http://schemas.microsoft.com/office/drawing/2014/main" id="{C566FBA0-77E5-8713-5E88-4E4E26459D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407778561"/>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Title + 6 text boxes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45FE9330-9603-3814-986C-5ED3E64E39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774A5D6A-AFDE-1C54-190B-DE08645B0D4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8FE00F0B-2733-56B7-88EB-B2D1CDFF231F}"/>
              </a:ext>
            </a:extLst>
          </p:cNvPr>
          <p:cNvSpPr>
            <a:spLocks noGrp="1"/>
          </p:cNvSpPr>
          <p:nvPr>
            <p:ph type="body" sz="half" idx="88" hasCustomPrompt="1"/>
          </p:nvPr>
        </p:nvSpPr>
        <p:spPr>
          <a:xfrm>
            <a:off x="537007"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2185D8A1-6923-3792-C60A-285349B8E2F1}"/>
              </a:ext>
            </a:extLst>
          </p:cNvPr>
          <p:cNvSpPr>
            <a:spLocks noGrp="1"/>
          </p:cNvSpPr>
          <p:nvPr>
            <p:ph type="body" sz="half" idx="89" hasCustomPrompt="1"/>
          </p:nvPr>
        </p:nvSpPr>
        <p:spPr>
          <a:xfrm>
            <a:off x="8672449"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C31E2502-3720-C3D8-2E11-390DD9561653}"/>
              </a:ext>
            </a:extLst>
          </p:cNvPr>
          <p:cNvSpPr>
            <a:spLocks noGrp="1"/>
          </p:cNvSpPr>
          <p:nvPr>
            <p:ph type="body" sz="half" idx="90" hasCustomPrompt="1"/>
          </p:nvPr>
        </p:nvSpPr>
        <p:spPr>
          <a:xfrm>
            <a:off x="16820845"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F9C5A5C2-48D4-64B0-2CCA-E266FD4D9199}"/>
              </a:ext>
            </a:extLst>
          </p:cNvPr>
          <p:cNvSpPr>
            <a:spLocks noGrp="1"/>
          </p:cNvSpPr>
          <p:nvPr>
            <p:ph type="body" sz="half" idx="91" hasCustomPrompt="1"/>
          </p:nvPr>
        </p:nvSpPr>
        <p:spPr>
          <a:xfrm>
            <a:off x="537007"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AC3BBC15-4C01-2EF0-6545-A95B1B72DF83}"/>
              </a:ext>
            </a:extLst>
          </p:cNvPr>
          <p:cNvSpPr>
            <a:spLocks noGrp="1"/>
          </p:cNvSpPr>
          <p:nvPr>
            <p:ph type="body" sz="half" idx="92" hasCustomPrompt="1"/>
          </p:nvPr>
        </p:nvSpPr>
        <p:spPr>
          <a:xfrm>
            <a:off x="8672449"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CF2BEFE9-9B38-E537-8972-45FDC8783DF9}"/>
              </a:ext>
            </a:extLst>
          </p:cNvPr>
          <p:cNvSpPr>
            <a:spLocks noGrp="1"/>
          </p:cNvSpPr>
          <p:nvPr>
            <p:ph type="body" sz="half" idx="93" hasCustomPrompt="1"/>
          </p:nvPr>
        </p:nvSpPr>
        <p:spPr>
          <a:xfrm>
            <a:off x="16820845"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8B24ACD2-F500-1762-9B06-69FC1BFF2C9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3829299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Title + 4 columns">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EDFE7CA-8690-5036-FD7C-1BDF26EEBF8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E20E6587-852F-DC02-4B84-57EBC4575E3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BB74CDF1-F9E2-275B-74E7-5A240A3D2A8A}"/>
              </a:ext>
            </a:extLst>
          </p:cNvPr>
          <p:cNvSpPr>
            <a:spLocks noGrp="1"/>
          </p:cNvSpPr>
          <p:nvPr>
            <p:ph type="body" sz="half" idx="88" hasCustomPrompt="1"/>
          </p:nvPr>
        </p:nvSpPr>
        <p:spPr>
          <a:xfrm>
            <a:off x="53700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487C3439-0D6F-1FF5-F883-54AC797C35D1}"/>
              </a:ext>
            </a:extLst>
          </p:cNvPr>
          <p:cNvSpPr>
            <a:spLocks noGrp="1"/>
          </p:cNvSpPr>
          <p:nvPr>
            <p:ph type="body" sz="half" idx="89" hasCustomPrompt="1"/>
          </p:nvPr>
        </p:nvSpPr>
        <p:spPr>
          <a:xfrm>
            <a:off x="652543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DD1D4A08-2181-1589-37D7-D00F290CD521}"/>
              </a:ext>
            </a:extLst>
          </p:cNvPr>
          <p:cNvSpPr>
            <a:spLocks noGrp="1"/>
          </p:cNvSpPr>
          <p:nvPr>
            <p:ph type="body" sz="half" idx="90" hasCustomPrompt="1"/>
          </p:nvPr>
        </p:nvSpPr>
        <p:spPr>
          <a:xfrm>
            <a:off x="1251386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Text Placeholder 3">
            <a:extLst>
              <a:ext uri="{FF2B5EF4-FFF2-40B4-BE49-F238E27FC236}">
                <a16:creationId xmlns:a16="http://schemas.microsoft.com/office/drawing/2014/main" id="{5F0C442A-3DED-8FFB-43DF-DFD48D0C4D14}"/>
              </a:ext>
            </a:extLst>
          </p:cNvPr>
          <p:cNvSpPr>
            <a:spLocks noGrp="1"/>
          </p:cNvSpPr>
          <p:nvPr>
            <p:ph type="body" sz="half" idx="91" hasCustomPrompt="1"/>
          </p:nvPr>
        </p:nvSpPr>
        <p:spPr>
          <a:xfrm>
            <a:off x="1850229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E7794A8-5693-66B6-CF27-740FAFA5E9E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405333464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preserve="1" userDrawn="1">
  <p:cSld name="Title + 4 column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F1DE75A-85DC-0927-F054-807AA2BB907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277BD95-BF80-5AE8-461D-32790D453EF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1DF8DB69-CDC0-DE0C-9379-144B18B635A7}"/>
              </a:ext>
            </a:extLst>
          </p:cNvPr>
          <p:cNvSpPr>
            <a:spLocks noGrp="1"/>
          </p:cNvSpPr>
          <p:nvPr>
            <p:ph type="body" sz="half" idx="88" hasCustomPrompt="1"/>
          </p:nvPr>
        </p:nvSpPr>
        <p:spPr>
          <a:xfrm>
            <a:off x="53700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Text Placeholder 3">
            <a:extLst>
              <a:ext uri="{FF2B5EF4-FFF2-40B4-BE49-F238E27FC236}">
                <a16:creationId xmlns:a16="http://schemas.microsoft.com/office/drawing/2014/main" id="{46873F23-7A15-57E7-2602-3488542FA8A8}"/>
              </a:ext>
            </a:extLst>
          </p:cNvPr>
          <p:cNvSpPr>
            <a:spLocks noGrp="1"/>
          </p:cNvSpPr>
          <p:nvPr>
            <p:ph type="body" sz="half" idx="89" hasCustomPrompt="1"/>
          </p:nvPr>
        </p:nvSpPr>
        <p:spPr>
          <a:xfrm>
            <a:off x="652543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A3A94BD8-9D85-AA34-5365-84541FA4AE14}"/>
              </a:ext>
            </a:extLst>
          </p:cNvPr>
          <p:cNvSpPr>
            <a:spLocks noGrp="1"/>
          </p:cNvSpPr>
          <p:nvPr>
            <p:ph type="body" sz="half" idx="90" hasCustomPrompt="1"/>
          </p:nvPr>
        </p:nvSpPr>
        <p:spPr>
          <a:xfrm>
            <a:off x="1251386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7615CE7-A101-7930-2041-A91A41A6AF7E}"/>
              </a:ext>
            </a:extLst>
          </p:cNvPr>
          <p:cNvSpPr>
            <a:spLocks noGrp="1"/>
          </p:cNvSpPr>
          <p:nvPr>
            <p:ph type="body" sz="half" idx="91" hasCustomPrompt="1"/>
          </p:nvPr>
        </p:nvSpPr>
        <p:spPr>
          <a:xfrm>
            <a:off x="1850229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A0BEC100-9893-0048-2B59-CC5DAC85493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32182284"/>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userDrawn="1">
  <p:cSld name="Title + 4 columns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601352D-3C68-1538-C02A-190059EA387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629C005E-DDEB-3F80-F977-4D2C207B1D1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A945562C-D675-DF09-37E4-B715BD788023}"/>
              </a:ext>
            </a:extLst>
          </p:cNvPr>
          <p:cNvSpPr>
            <a:spLocks noGrp="1"/>
          </p:cNvSpPr>
          <p:nvPr>
            <p:ph type="body" sz="half" idx="88" hasCustomPrompt="1"/>
          </p:nvPr>
        </p:nvSpPr>
        <p:spPr>
          <a:xfrm>
            <a:off x="53700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Text Placeholder 3">
            <a:extLst>
              <a:ext uri="{FF2B5EF4-FFF2-40B4-BE49-F238E27FC236}">
                <a16:creationId xmlns:a16="http://schemas.microsoft.com/office/drawing/2014/main" id="{F8E25E87-642D-3161-9585-AD41AB2BA75B}"/>
              </a:ext>
            </a:extLst>
          </p:cNvPr>
          <p:cNvSpPr>
            <a:spLocks noGrp="1"/>
          </p:cNvSpPr>
          <p:nvPr>
            <p:ph type="body" sz="half" idx="89" hasCustomPrompt="1"/>
          </p:nvPr>
        </p:nvSpPr>
        <p:spPr>
          <a:xfrm>
            <a:off x="652543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9717A025-C763-D504-6B2E-B58868EF2DEB}"/>
              </a:ext>
            </a:extLst>
          </p:cNvPr>
          <p:cNvSpPr>
            <a:spLocks noGrp="1"/>
          </p:cNvSpPr>
          <p:nvPr>
            <p:ph type="body" sz="half" idx="90" hasCustomPrompt="1"/>
          </p:nvPr>
        </p:nvSpPr>
        <p:spPr>
          <a:xfrm>
            <a:off x="1251386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2C8B8748-9031-2D6D-8AC2-690CAA414A9E}"/>
              </a:ext>
            </a:extLst>
          </p:cNvPr>
          <p:cNvSpPr>
            <a:spLocks noGrp="1"/>
          </p:cNvSpPr>
          <p:nvPr>
            <p:ph type="body" sz="half" idx="91" hasCustomPrompt="1"/>
          </p:nvPr>
        </p:nvSpPr>
        <p:spPr>
          <a:xfrm>
            <a:off x="1850229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6A31D4EB-8902-BF36-34DE-ED396C5F06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384666972"/>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preserve="1" userDrawn="1">
  <p:cSld name="Title + 5 columns">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CFA360A9-9732-A83B-8647-26E459F463B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9BFA079-6D0E-2F60-C2F1-CB72D7540B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68390D91-30C1-094F-1DAB-BD68FF7A5D3B}"/>
              </a:ext>
            </a:extLst>
          </p:cNvPr>
          <p:cNvSpPr>
            <a:spLocks noGrp="1"/>
          </p:cNvSpPr>
          <p:nvPr>
            <p:ph type="body" sz="half" idx="88" hasCustomPrompt="1"/>
          </p:nvPr>
        </p:nvSpPr>
        <p:spPr>
          <a:xfrm>
            <a:off x="537007"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A59F8D9E-0F0E-2CE8-78ED-E0D477D507B5}"/>
              </a:ext>
            </a:extLst>
          </p:cNvPr>
          <p:cNvSpPr>
            <a:spLocks noGrp="1"/>
          </p:cNvSpPr>
          <p:nvPr>
            <p:ph type="body" sz="half" idx="89" hasCustomPrompt="1"/>
          </p:nvPr>
        </p:nvSpPr>
        <p:spPr>
          <a:xfrm>
            <a:off x="5294306"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2B76F07-05AA-F32A-8A30-0E746B2D99FF}"/>
              </a:ext>
            </a:extLst>
          </p:cNvPr>
          <p:cNvSpPr>
            <a:spLocks noGrp="1"/>
          </p:cNvSpPr>
          <p:nvPr>
            <p:ph type="body" sz="half" idx="90" hasCustomPrompt="1"/>
          </p:nvPr>
        </p:nvSpPr>
        <p:spPr>
          <a:xfrm>
            <a:off x="10051605"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3B431699-0B21-D4E2-16F9-3A1FA04F0C6D}"/>
              </a:ext>
            </a:extLst>
          </p:cNvPr>
          <p:cNvSpPr>
            <a:spLocks noGrp="1"/>
          </p:cNvSpPr>
          <p:nvPr>
            <p:ph type="body" sz="half" idx="91" hasCustomPrompt="1"/>
          </p:nvPr>
        </p:nvSpPr>
        <p:spPr>
          <a:xfrm>
            <a:off x="14808904"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2591349B-8092-4416-34AF-C9432A05A012}"/>
              </a:ext>
            </a:extLst>
          </p:cNvPr>
          <p:cNvSpPr>
            <a:spLocks noGrp="1"/>
          </p:cNvSpPr>
          <p:nvPr>
            <p:ph type="body" sz="half" idx="92" hasCustomPrompt="1"/>
          </p:nvPr>
        </p:nvSpPr>
        <p:spPr>
          <a:xfrm>
            <a:off x="19566203"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786D01C6-6AC6-0806-AADD-03AAEC08A44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980053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 body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5CBADC8A-6138-B964-043B-493D023D24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4EF90AB5-7940-68DC-97BC-9F1981265AA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0582E293-3474-9AC7-6444-DC3FE4325FF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C5E0A22C-C70D-78CC-E9DE-AF0EA316346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92960320"/>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userDrawn="1">
  <p:cSld name="Title + 5 columns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48968476-FA4A-28AB-E43A-9D038BE5B3F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B046B29C-9F73-8626-A9E5-2F352AD3AF1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DC513140-F3D9-A99E-6753-A47A15DA305C}"/>
              </a:ext>
            </a:extLst>
          </p:cNvPr>
          <p:cNvSpPr>
            <a:spLocks noGrp="1"/>
          </p:cNvSpPr>
          <p:nvPr>
            <p:ph type="body" sz="half" idx="88" hasCustomPrompt="1"/>
          </p:nvPr>
        </p:nvSpPr>
        <p:spPr>
          <a:xfrm>
            <a:off x="537007"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6466C087-EF95-C234-0FFA-0ABA4CC20790}"/>
              </a:ext>
            </a:extLst>
          </p:cNvPr>
          <p:cNvSpPr>
            <a:spLocks noGrp="1"/>
          </p:cNvSpPr>
          <p:nvPr>
            <p:ph type="body" sz="half" idx="89" hasCustomPrompt="1"/>
          </p:nvPr>
        </p:nvSpPr>
        <p:spPr>
          <a:xfrm>
            <a:off x="5294306"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380203D6-F1B8-9CCC-23E0-3076F913FE97}"/>
              </a:ext>
            </a:extLst>
          </p:cNvPr>
          <p:cNvSpPr>
            <a:spLocks noGrp="1"/>
          </p:cNvSpPr>
          <p:nvPr>
            <p:ph type="body" sz="half" idx="90" hasCustomPrompt="1"/>
          </p:nvPr>
        </p:nvSpPr>
        <p:spPr>
          <a:xfrm>
            <a:off x="10051605"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B8D98EB8-5608-4BC3-928B-4FBC723A843A}"/>
              </a:ext>
            </a:extLst>
          </p:cNvPr>
          <p:cNvSpPr>
            <a:spLocks noGrp="1"/>
          </p:cNvSpPr>
          <p:nvPr>
            <p:ph type="body" sz="half" idx="91" hasCustomPrompt="1"/>
          </p:nvPr>
        </p:nvSpPr>
        <p:spPr>
          <a:xfrm>
            <a:off x="14808904"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5C78B87E-A63E-78DF-D2B1-6C1D87E5A9EF}"/>
              </a:ext>
            </a:extLst>
          </p:cNvPr>
          <p:cNvSpPr>
            <a:spLocks noGrp="1"/>
          </p:cNvSpPr>
          <p:nvPr>
            <p:ph type="body" sz="half" idx="92" hasCustomPrompt="1"/>
          </p:nvPr>
        </p:nvSpPr>
        <p:spPr>
          <a:xfrm>
            <a:off x="19566203"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1DF63CE-716A-D387-173E-DCA83E0E3D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8094283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Title + 5 columns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069DF7E-1874-0BE3-A589-FAD7EEB5E5D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C5A39F1F-1D61-29D8-5CB6-B006E596CE9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37247C40-07D1-63BA-C059-0C9A24A51B39}"/>
              </a:ext>
            </a:extLst>
          </p:cNvPr>
          <p:cNvSpPr>
            <a:spLocks noGrp="1"/>
          </p:cNvSpPr>
          <p:nvPr>
            <p:ph type="body" sz="half" idx="88" hasCustomPrompt="1"/>
          </p:nvPr>
        </p:nvSpPr>
        <p:spPr>
          <a:xfrm>
            <a:off x="537007"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BFDD6999-88EF-13DC-EFB6-1768D5263D6D}"/>
              </a:ext>
            </a:extLst>
          </p:cNvPr>
          <p:cNvSpPr>
            <a:spLocks noGrp="1"/>
          </p:cNvSpPr>
          <p:nvPr>
            <p:ph type="body" sz="half" idx="89" hasCustomPrompt="1"/>
          </p:nvPr>
        </p:nvSpPr>
        <p:spPr>
          <a:xfrm>
            <a:off x="5294306"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56ADBE6-D09E-1AC4-B816-59820BC5C5D7}"/>
              </a:ext>
            </a:extLst>
          </p:cNvPr>
          <p:cNvSpPr>
            <a:spLocks noGrp="1"/>
          </p:cNvSpPr>
          <p:nvPr>
            <p:ph type="body" sz="half" idx="90" hasCustomPrompt="1"/>
          </p:nvPr>
        </p:nvSpPr>
        <p:spPr>
          <a:xfrm>
            <a:off x="10051605"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4FC58D76-3EB1-B877-F96B-EEBF7A47E823}"/>
              </a:ext>
            </a:extLst>
          </p:cNvPr>
          <p:cNvSpPr>
            <a:spLocks noGrp="1"/>
          </p:cNvSpPr>
          <p:nvPr>
            <p:ph type="body" sz="half" idx="91" hasCustomPrompt="1"/>
          </p:nvPr>
        </p:nvSpPr>
        <p:spPr>
          <a:xfrm>
            <a:off x="14808904"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34EF46E-A295-ECB3-4710-74BA6D5EAEB9}"/>
              </a:ext>
            </a:extLst>
          </p:cNvPr>
          <p:cNvSpPr>
            <a:spLocks noGrp="1"/>
          </p:cNvSpPr>
          <p:nvPr>
            <p:ph type="body" sz="half" idx="92" hasCustomPrompt="1"/>
          </p:nvPr>
        </p:nvSpPr>
        <p:spPr>
          <a:xfrm>
            <a:off x="19566203"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C6F38AE8-7717-9CF1-18FD-32D2CB5AEB5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78864716"/>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userDrawn="1">
  <p:cSld name="Quote highlight">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AE65BA3F-109A-A3F9-AED3-DAC1C6CBB2C8}"/>
              </a:ext>
            </a:extLst>
          </p:cNvPr>
          <p:cNvSpPr>
            <a:spLocks noGrp="1"/>
          </p:cNvSpPr>
          <p:nvPr>
            <p:ph type="body" sz="half" idx="88" hasCustomPrompt="1"/>
          </p:nvPr>
        </p:nvSpPr>
        <p:spPr>
          <a:xfrm>
            <a:off x="537007" y="423252"/>
            <a:ext cx="14497714" cy="840230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3F3BAE5A-EADB-8E85-1147-FCC9483E57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518042497"/>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Quote highlight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E711E78A-2E0A-BA40-D13E-7BB29BE8500D}"/>
              </a:ext>
            </a:extLst>
          </p:cNvPr>
          <p:cNvSpPr>
            <a:spLocks noGrp="1"/>
          </p:cNvSpPr>
          <p:nvPr>
            <p:ph type="body" sz="half" idx="88" hasCustomPrompt="1"/>
          </p:nvPr>
        </p:nvSpPr>
        <p:spPr>
          <a:xfrm>
            <a:off x="537007" y="423252"/>
            <a:ext cx="14497714" cy="932563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3D7F4624-BAD2-BE83-EA58-F3DD8095456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32218774"/>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Quote highlight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4AF973B3-25B3-23ED-EF28-75FC823920BD}"/>
              </a:ext>
            </a:extLst>
          </p:cNvPr>
          <p:cNvSpPr>
            <a:spLocks noGrp="1"/>
          </p:cNvSpPr>
          <p:nvPr>
            <p:ph type="body" sz="half" idx="88" hasCustomPrompt="1"/>
          </p:nvPr>
        </p:nvSpPr>
        <p:spPr>
          <a:xfrm>
            <a:off x="537007" y="423252"/>
            <a:ext cx="14497714" cy="840230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04DF32CF-236D-C4C4-0319-CA1D8CC2362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9422076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Quote highlight + im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58BA4CDE-072F-4F2D-1AEB-5CCA581621CF}"/>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F786F3D1-EBD4-584E-15B8-78A461414D75}"/>
              </a:ext>
            </a:extLst>
          </p:cNvPr>
          <p:cNvSpPr>
            <a:spLocks noGrp="1"/>
          </p:cNvSpPr>
          <p:nvPr>
            <p:ph type="body" sz="half" idx="88" hasCustomPrompt="1"/>
          </p:nvPr>
        </p:nvSpPr>
        <p:spPr>
          <a:xfrm>
            <a:off x="7966499" y="423252"/>
            <a:ext cx="15824367" cy="6740307"/>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ext Placeholder 3">
            <a:extLst>
              <a:ext uri="{FF2B5EF4-FFF2-40B4-BE49-F238E27FC236}">
                <a16:creationId xmlns:a16="http://schemas.microsoft.com/office/drawing/2014/main" id="{E875AED5-4E11-6D44-0DA4-F1A19074DB44}"/>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5" name="Picture 4">
            <a:extLst>
              <a:ext uri="{FF2B5EF4-FFF2-40B4-BE49-F238E27FC236}">
                <a16:creationId xmlns:a16="http://schemas.microsoft.com/office/drawing/2014/main" id="{00E34AF1-1281-358D-966A-7C29120C932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17640872"/>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Quote highlight + img – Grey">
    <p:bg>
      <p:bgPr>
        <a:solidFill>
          <a:srgbClr val="234BFF"/>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73765A53-7532-B2B9-9C0E-55AC32D726AE}"/>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A962ABEB-DFE8-F1AD-B916-F9980C956E97}"/>
              </a:ext>
            </a:extLst>
          </p:cNvPr>
          <p:cNvSpPr>
            <a:spLocks noGrp="1"/>
          </p:cNvSpPr>
          <p:nvPr>
            <p:ph type="body" sz="half" idx="88" hasCustomPrompt="1"/>
          </p:nvPr>
        </p:nvSpPr>
        <p:spPr>
          <a:xfrm>
            <a:off x="7966499" y="423252"/>
            <a:ext cx="15824367" cy="7571303"/>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ext Placeholder 3">
            <a:extLst>
              <a:ext uri="{FF2B5EF4-FFF2-40B4-BE49-F238E27FC236}">
                <a16:creationId xmlns:a16="http://schemas.microsoft.com/office/drawing/2014/main" id="{0CB5ED5E-6221-56E1-13BE-DF2B95D84DE6}"/>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3" name="Picture 2">
            <a:extLst>
              <a:ext uri="{FF2B5EF4-FFF2-40B4-BE49-F238E27FC236}">
                <a16:creationId xmlns:a16="http://schemas.microsoft.com/office/drawing/2014/main" id="{7E232BF4-EDDA-F932-1997-1BB4274ECC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974787378"/>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userDrawn="1">
  <p:cSld name="Quote highlight + img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5CB05C7-56AC-5787-7D00-C1D6067B3781}"/>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454D2AD1-AAAB-2B6D-726A-1C16E848023D}"/>
              </a:ext>
            </a:extLst>
          </p:cNvPr>
          <p:cNvSpPr>
            <a:spLocks noGrp="1"/>
          </p:cNvSpPr>
          <p:nvPr>
            <p:ph type="body" sz="half" idx="88" hasCustomPrompt="1"/>
          </p:nvPr>
        </p:nvSpPr>
        <p:spPr>
          <a:xfrm>
            <a:off x="7966499" y="423252"/>
            <a:ext cx="15824367" cy="6740307"/>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ext Placeholder 3">
            <a:extLst>
              <a:ext uri="{FF2B5EF4-FFF2-40B4-BE49-F238E27FC236}">
                <a16:creationId xmlns:a16="http://schemas.microsoft.com/office/drawing/2014/main" id="{02412E73-4FCC-230E-64B7-0B27D8B8F835}"/>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6" name="Picture 5">
            <a:extLst>
              <a:ext uri="{FF2B5EF4-FFF2-40B4-BE49-F238E27FC236}">
                <a16:creationId xmlns:a16="http://schemas.microsoft.com/office/drawing/2014/main" id="{FCC6BF35-4A72-1D29-801F-2DB34475EE8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36111107"/>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5AACA3E7-ECBB-3741-9F2F-E3B09CDAC9DF}"/>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BBD0DE13-CDA6-8A25-3E1F-81971E8CF59A}"/>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DC5440FD-7711-A946-E9C4-0077B480ECF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14587875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Quote – Grey">
    <p:bg>
      <p:bgPr>
        <a:solidFill>
          <a:srgbClr val="234BFF"/>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F786543B-7925-3CA9-FAF8-0C797E262CCB}"/>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B3ED2824-8B94-9C83-849B-475842B766C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B7CA84F2-9D7D-DB5B-F90F-41842BEB5AF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70142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 body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61C168F2-9E07-87AC-F93F-94DA72C4F2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2B58A67D-E2BA-5E0E-3071-A3CBE13E060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FFFFFF"/>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FBA4A97E-24FB-005F-C16F-615E4CC326A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345E2EA-B696-1838-4EE5-63C367BB561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0487615"/>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Quote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9B1617A1-6689-E2F1-ABAE-E967823F227F}"/>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C36881AD-EBDD-AB8B-488C-13D16A2680DE}"/>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5" name="Picture 4">
            <a:extLst>
              <a:ext uri="{FF2B5EF4-FFF2-40B4-BE49-F238E27FC236}">
                <a16:creationId xmlns:a16="http://schemas.microsoft.com/office/drawing/2014/main" id="{40ED8640-B29C-71EE-9FB2-F19FE583BEF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006346436"/>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userDrawn="1">
  <p:cSld name="Quote + im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607713A1-D16E-16AE-ADB5-CB25F315DD55}"/>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DD9344B8-1543-C868-44D8-58F27B4DA949}"/>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7" name="Text Placeholder 3">
            <a:extLst>
              <a:ext uri="{FF2B5EF4-FFF2-40B4-BE49-F238E27FC236}">
                <a16:creationId xmlns:a16="http://schemas.microsoft.com/office/drawing/2014/main" id="{8003D880-FA75-7303-3193-BBB017636FBA}"/>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380292016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userDrawn="1">
  <p:cSld name="Quote + img – Grey">
    <p:bg>
      <p:bgPr>
        <a:solidFill>
          <a:srgbClr val="234BFF"/>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2C5C3640-F833-2FA4-6717-114192E60A16}"/>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92F00530-11A9-CFC6-F587-93FCCE9465FF}"/>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5" name="Text Placeholder 3">
            <a:extLst>
              <a:ext uri="{FF2B5EF4-FFF2-40B4-BE49-F238E27FC236}">
                <a16:creationId xmlns:a16="http://schemas.microsoft.com/office/drawing/2014/main" id="{CEFC8834-EB9D-F473-EF6C-FC24C2A00685}"/>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326751313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preserve="1" userDrawn="1">
  <p:cSld name="Quote + img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921A597B-59DB-C042-B1BB-2D021E7008AF}"/>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176F2174-028C-7A6D-D7D4-99004FC26A47}"/>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5" name="Text Placeholder 3">
            <a:extLst>
              <a:ext uri="{FF2B5EF4-FFF2-40B4-BE49-F238E27FC236}">
                <a16:creationId xmlns:a16="http://schemas.microsoft.com/office/drawing/2014/main" id="{74765D47-9DC4-5DFA-4987-D07DC71404E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2956652269"/>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preserve="1" userDrawn="1">
  <p:cSld name="Img full">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3C1FE56C-CAE6-665E-D82D-9BC70EABD8BA}"/>
              </a:ext>
            </a:extLst>
          </p:cNvPr>
          <p:cNvSpPr>
            <a:spLocks noGrp="1"/>
          </p:cNvSpPr>
          <p:nvPr>
            <p:ph type="pic" sz="quarter" idx="83" hasCustomPrompt="1"/>
          </p:nvPr>
        </p:nvSpPr>
        <p:spPr>
          <a:xfrm>
            <a:off x="0" y="1"/>
            <a:ext cx="24384000" cy="13716000"/>
          </a:xfrm>
          <a:prstGeom prst="roundRect">
            <a:avLst>
              <a:gd name="adj" fmla="val 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0815035"/>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preserve="1" userDrawn="1">
  <p:cSld name="Im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DCFD2056-C744-64F7-D7E7-88FCAA91C7BA}"/>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36897169"/>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userDrawn="1">
  <p:cSld name="Img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3506BC0-F1E7-C21D-F3D3-0DC94CA520B2}"/>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83619446"/>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userDrawn="1">
  <p:cSld name="Img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3EC1907-2B5C-4DAD-9E5C-BF58892CE39B}"/>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966552918"/>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2F231F80-84E9-D6B8-E456-C50A9E5B01CB}"/>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7" name="Text Placeholder 3">
            <a:extLst>
              <a:ext uri="{FF2B5EF4-FFF2-40B4-BE49-F238E27FC236}">
                <a16:creationId xmlns:a16="http://schemas.microsoft.com/office/drawing/2014/main" id="{239148EF-6BC8-EA88-B7EF-AC4F576CAE40}"/>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rgbClr val="234BFF">
                    <a:alpha val="50000"/>
                  </a:srgbClr>
                </a:solidFill>
                <a:ea typeface="Helvetica Neue Medium"/>
                <a:cs typeface="Helvetica Neue Medium"/>
              </a:defRPr>
            </a:lvl1pPr>
          </a:lstStyle>
          <a:p>
            <a:pPr lvl="0"/>
            <a:r>
              <a:rPr lang="en-US" dirty="0" err="1"/>
              <a:t>name@eftsure.com.au</a:t>
            </a:r>
            <a:endParaRPr lang="en-US" dirty="0"/>
          </a:p>
          <a:p>
            <a:pPr lvl="0"/>
            <a:r>
              <a:rPr lang="en-US" dirty="0"/>
              <a:t>Don’t pay the wrong people</a:t>
            </a:r>
          </a:p>
        </p:txBody>
      </p:sp>
      <p:pic>
        <p:nvPicPr>
          <p:cNvPr id="3" name="Picture 2">
            <a:extLst>
              <a:ext uri="{FF2B5EF4-FFF2-40B4-BE49-F238E27FC236}">
                <a16:creationId xmlns:a16="http://schemas.microsoft.com/office/drawing/2014/main" id="{8AC0A07C-3574-EFBB-EA32-E6C1AC5067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409145634"/>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userDrawn="1">
  <p:cSld name="Thank you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836DEAD0-33AE-9A4E-A4AA-678F73260F65}"/>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5" name="Text Placeholder 3">
            <a:extLst>
              <a:ext uri="{FF2B5EF4-FFF2-40B4-BE49-F238E27FC236}">
                <a16:creationId xmlns:a16="http://schemas.microsoft.com/office/drawing/2014/main" id="{B09B8EBE-6BE9-E3CF-0CFC-5175896E133B}"/>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chemeClr val="bg1"/>
                </a:solidFill>
                <a:ea typeface="Helvetica Neue Medium"/>
                <a:cs typeface="Helvetica Neue Medium"/>
              </a:defRPr>
            </a:lvl1pPr>
          </a:lstStyle>
          <a:p>
            <a:pPr lvl="0"/>
            <a:r>
              <a:rPr lang="en-US" dirty="0" err="1"/>
              <a:t>name@eftsure.com.au</a:t>
            </a:r>
            <a:endParaRPr lang="en-US" dirty="0"/>
          </a:p>
          <a:p>
            <a:pPr lvl="0"/>
            <a:r>
              <a:rPr lang="en-US" dirty="0"/>
              <a:t>Don’t pay the wrong people</a:t>
            </a:r>
          </a:p>
        </p:txBody>
      </p:sp>
      <p:pic>
        <p:nvPicPr>
          <p:cNvPr id="3" name="Picture 2">
            <a:extLst>
              <a:ext uri="{FF2B5EF4-FFF2-40B4-BE49-F238E27FC236}">
                <a16:creationId xmlns:a16="http://schemas.microsoft.com/office/drawing/2014/main" id="{D0BC5593-8492-173C-9E0A-4CB8F78B3F5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38987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body + 1 im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84FB0872-372E-A1C8-817A-4918D22CA2AB}"/>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3" name="Title 1">
            <a:extLst>
              <a:ext uri="{FF2B5EF4-FFF2-40B4-BE49-F238E27FC236}">
                <a16:creationId xmlns:a16="http://schemas.microsoft.com/office/drawing/2014/main" id="{8EA084AB-8B12-9B61-77AE-6C52D041C40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4" name="Text Placeholder 3">
            <a:extLst>
              <a:ext uri="{FF2B5EF4-FFF2-40B4-BE49-F238E27FC236}">
                <a16:creationId xmlns:a16="http://schemas.microsoft.com/office/drawing/2014/main" id="{53286F05-B2B3-C13D-441D-1970A1D3978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Picture Placeholder 6">
            <a:extLst>
              <a:ext uri="{FF2B5EF4-FFF2-40B4-BE49-F238E27FC236}">
                <a16:creationId xmlns:a16="http://schemas.microsoft.com/office/drawing/2014/main" id="{D130A552-1A30-482B-FC1C-4E70B7145A93}"/>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84299462"/>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userDrawn="1">
  <p:cSld name="Thank you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A8EEDCDC-E665-37FC-1F4C-EB7B3ECF738E}"/>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5" name="Text Placeholder 3">
            <a:extLst>
              <a:ext uri="{FF2B5EF4-FFF2-40B4-BE49-F238E27FC236}">
                <a16:creationId xmlns:a16="http://schemas.microsoft.com/office/drawing/2014/main" id="{BEA7256C-37FB-A234-C34F-54E159E3A1FE}"/>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chemeClr val="bg1"/>
                </a:solidFill>
                <a:ea typeface="Helvetica Neue Medium"/>
                <a:cs typeface="Helvetica Neue Medium"/>
              </a:defRPr>
            </a:lvl1pPr>
          </a:lstStyle>
          <a:p>
            <a:pPr lvl="0"/>
            <a:r>
              <a:rPr lang="en-US" dirty="0" err="1"/>
              <a:t>email@yourcompany.com</a:t>
            </a:r>
            <a:endParaRPr lang="en-US" dirty="0"/>
          </a:p>
          <a:p>
            <a:pPr lvl="0"/>
            <a:r>
              <a:rPr lang="en-US" dirty="0" err="1"/>
              <a:t>yourcompany.com</a:t>
            </a:r>
            <a:endParaRPr lang="en-US" dirty="0"/>
          </a:p>
        </p:txBody>
      </p:sp>
      <p:pic>
        <p:nvPicPr>
          <p:cNvPr id="4" name="Picture 3">
            <a:extLst>
              <a:ext uri="{FF2B5EF4-FFF2-40B4-BE49-F238E27FC236}">
                <a16:creationId xmlns:a16="http://schemas.microsoft.com/office/drawing/2014/main" id="{9D6E0C6B-729F-6114-51D3-D1E62CB2D2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659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title – Grey">
    <p:bg>
      <p:bgPr>
        <a:solidFill>
          <a:srgbClr val="234BFF"/>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26DF257-FC33-BCAC-938A-AE032B66D7AA}"/>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a:solidFill>
                  <a:schemeClr val="bg1"/>
                </a:solidFill>
              </a:defRPr>
            </a:lvl1pPr>
          </a:lstStyle>
          <a:p>
            <a:pPr lvl="0"/>
            <a:r>
              <a:rPr lang="en-US" dirty="0"/>
              <a:t>Presentation title text</a:t>
            </a:r>
            <a:br>
              <a:rPr lang="en-US" dirty="0"/>
            </a:br>
            <a:r>
              <a:rPr lang="en-US" dirty="0"/>
              <a:t>Subtitle here</a:t>
            </a:r>
          </a:p>
        </p:txBody>
      </p:sp>
      <p:sp>
        <p:nvSpPr>
          <p:cNvPr id="7" name="Text Placeholder 3">
            <a:extLst>
              <a:ext uri="{FF2B5EF4-FFF2-40B4-BE49-F238E27FC236}">
                <a16:creationId xmlns:a16="http://schemas.microsoft.com/office/drawing/2014/main" id="{BC14599E-F6FF-0AC4-277E-7C29C5B9F60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3" name="Picture 2">
            <a:extLst>
              <a:ext uri="{FF2B5EF4-FFF2-40B4-BE49-F238E27FC236}">
                <a16:creationId xmlns:a16="http://schemas.microsoft.com/office/drawing/2014/main" id="{19B0415B-DFB7-C4D0-9865-DC6165DB761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918748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body + 1 img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5C1FC8C6-E289-529D-91A8-8A547CD04AE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C326CBA4-8B1D-6B97-26D9-AF11E9854ED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247C30E6-83C6-1F2C-8A69-0D12C88E110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Picture Placeholder 6">
            <a:extLst>
              <a:ext uri="{FF2B5EF4-FFF2-40B4-BE49-F238E27FC236}">
                <a16:creationId xmlns:a16="http://schemas.microsoft.com/office/drawing/2014/main" id="{C1BC26F4-E028-0FBE-BD35-A7F2DAD3858F}"/>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277226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 body + 1 img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AFE20A65-0DC8-0F38-C8C4-40D2E09A122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816EDAEE-AC78-3608-CCFE-3C9CA171E513}"/>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D37F5172-20AA-B604-D16F-C561818792D5}"/>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Picture Placeholder 6">
            <a:extLst>
              <a:ext uri="{FF2B5EF4-FFF2-40B4-BE49-F238E27FC236}">
                <a16:creationId xmlns:a16="http://schemas.microsoft.com/office/drawing/2014/main" id="{7DB76E63-BC5B-F7A7-CAE5-D4E3EB410D41}"/>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7554456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 body + 2 img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225550D2-257D-F39E-0920-6D32DC3DD71B}"/>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3" name="Title 1">
            <a:extLst>
              <a:ext uri="{FF2B5EF4-FFF2-40B4-BE49-F238E27FC236}">
                <a16:creationId xmlns:a16="http://schemas.microsoft.com/office/drawing/2014/main" id="{26A0EFAB-D05A-4B08-A379-95EE4483B09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4" name="Text Placeholder 3">
            <a:extLst>
              <a:ext uri="{FF2B5EF4-FFF2-40B4-BE49-F238E27FC236}">
                <a16:creationId xmlns:a16="http://schemas.microsoft.com/office/drawing/2014/main" id="{D3AD1704-A9C0-81C0-2081-4430BA4F6C1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9" name="Picture Placeholder 6">
            <a:extLst>
              <a:ext uri="{FF2B5EF4-FFF2-40B4-BE49-F238E27FC236}">
                <a16:creationId xmlns:a16="http://schemas.microsoft.com/office/drawing/2014/main" id="{30A791BC-87CD-8835-92EA-7067BF1E2BE1}"/>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43478608-202D-8C17-0A3C-69E3763658A0}"/>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232907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 body + 2 imgs – Grey">
    <p:bg>
      <p:bgPr>
        <a:solidFill>
          <a:srgbClr val="234BFF"/>
        </a:solidFill>
        <a:effectLst/>
      </p:bgPr>
    </p:bg>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BDF921FE-7A25-FF96-8D4C-006F4119694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1789612E-4256-CDB7-1274-4C00FC68A31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E0DBD106-E3B9-6ADB-4BD8-012759F4E6C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Picture Placeholder 6">
            <a:extLst>
              <a:ext uri="{FF2B5EF4-FFF2-40B4-BE49-F238E27FC236}">
                <a16:creationId xmlns:a16="http://schemas.microsoft.com/office/drawing/2014/main" id="{8E79A694-F370-C8B2-4750-4AB4C086ED91}"/>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D9890A74-A968-BD78-7DF8-6ED0E35B4A5E}"/>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852281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 body + 2 imgs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4BF3E8BB-0E75-7128-96D6-A471CC91CDE9}"/>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F739431-CD2F-8275-D354-48FEE10957CD}"/>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055B070A-44F4-F8AC-701B-DCBC151CFAC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8FD24EF4-CF66-9EC7-70C6-37E714F4E54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165B5C5D-0344-2EDC-90FD-F01FCF296011}"/>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38476574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 body + 3 img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9784EA5A-C589-4BB7-7C98-E5EC597E459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3" name="Title 1">
            <a:extLst>
              <a:ext uri="{FF2B5EF4-FFF2-40B4-BE49-F238E27FC236}">
                <a16:creationId xmlns:a16="http://schemas.microsoft.com/office/drawing/2014/main" id="{1D3B3818-C617-79D7-8724-4A67F8B815F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4" name="Text Placeholder 3">
            <a:extLst>
              <a:ext uri="{FF2B5EF4-FFF2-40B4-BE49-F238E27FC236}">
                <a16:creationId xmlns:a16="http://schemas.microsoft.com/office/drawing/2014/main" id="{FB5A5EEA-A2E5-0E6B-6D6E-D9D872C42704}"/>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3ED1B466-FC7C-FC51-57D2-205F85082F3B}"/>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EE84AF1A-F000-B3D1-B953-A39B751F3EA2}"/>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D8492978-7680-49C0-2855-3E1FE948B93C}"/>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517131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 body + 3 imgs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90D0FA4-F4EA-F449-173A-F834A371721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81043DC8-0ECF-2ABA-4351-5051AEB3A8B7}"/>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52C8A0D4-C292-50C5-A3C8-CFD5CEE2315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F50F05CF-600C-1F82-F335-E184810DCD82}"/>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9BE80DD0-B1D3-EAE4-DE8C-BDFBC3E03EA0}"/>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6DEADB7E-DEEE-3D33-B32D-39BBD1F1ECF4}"/>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111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 body + 3 imgs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4BA2A878-831F-9CE5-AC31-2668F80BE54D}"/>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0ADE2D4-DE44-423D-2989-8751D2293A25}"/>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5393551C-9D9E-0A66-FAC4-0621D3FAFFC3}"/>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90537246-2A6B-BB75-EC23-E0E4BD9FD8A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5B94C356-93EF-6D1E-E67C-B5FBC9AB7F4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09AFE086-C187-5AE6-31FF-33AF76CC2144}"/>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10613595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 body + 4 imgs">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51FB93A7-0952-712E-4ACA-F54222D97C7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AAE286A5-D9FF-FAFA-1374-8728CF7BAEB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5" name="Text Placeholder 3">
            <a:extLst>
              <a:ext uri="{FF2B5EF4-FFF2-40B4-BE49-F238E27FC236}">
                <a16:creationId xmlns:a16="http://schemas.microsoft.com/office/drawing/2014/main" id="{4472E169-1A4E-2FC6-DE32-30DD786FE3E0}"/>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Picture Placeholder 6">
            <a:extLst>
              <a:ext uri="{FF2B5EF4-FFF2-40B4-BE49-F238E27FC236}">
                <a16:creationId xmlns:a16="http://schemas.microsoft.com/office/drawing/2014/main" id="{A88508BA-49ED-7E7D-1747-C698E5508278}"/>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2B2C33CA-27B1-A80B-7A6E-21B7D181C00C}"/>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A28DC4A4-A612-D7BA-D787-7E1C5F7DCAB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932F18BD-49C1-7BA5-807A-F50FB49C2BD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ED626C4F-3058-FFD0-21BA-1E13C0C7099A}"/>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459202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 body + 4 imgs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9D86B32-470E-7A23-0291-E0D2A0FAF327}"/>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52986E36-65A8-4F8A-221C-790C4C1CD27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BEE9DB0A-B9AB-050B-372D-F2659AF2755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4A8B2D9C-F9D0-1F33-EE91-DAFA7F852866}"/>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BA133871-8E14-25C5-B6AB-D51E7ED1B98E}"/>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E29A2902-90CD-AB3D-9D86-B6864E27B208}"/>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448A7707-FC5E-4BA4-ECB6-4CFFFDB4C71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B368DA39-6596-805C-B0B4-BD43C86FD3DB}"/>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091468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 title – Dark">
    <p:bg>
      <p:bgPr>
        <a:solidFill>
          <a:srgbClr val="000000"/>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937E98-9C8E-0B6F-7935-2827DFC96AA0}"/>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a:solidFill>
                  <a:srgbClr val="FFFFFF"/>
                </a:solidFill>
              </a:defRPr>
            </a:lvl1pPr>
          </a:lstStyle>
          <a:p>
            <a:pPr lvl="0"/>
            <a:r>
              <a:rPr lang="en-US" dirty="0"/>
              <a:t>Presentation title text</a:t>
            </a:r>
            <a:br>
              <a:rPr lang="en-US" dirty="0"/>
            </a:br>
            <a:r>
              <a:rPr lang="en-US" dirty="0"/>
              <a:t>Subtitle here</a:t>
            </a:r>
          </a:p>
        </p:txBody>
      </p:sp>
      <p:sp>
        <p:nvSpPr>
          <p:cNvPr id="5" name="Text Placeholder 3">
            <a:extLst>
              <a:ext uri="{FF2B5EF4-FFF2-40B4-BE49-F238E27FC236}">
                <a16:creationId xmlns:a16="http://schemas.microsoft.com/office/drawing/2014/main" id="{061610B9-5F1D-A4BE-22ED-CD8388C17C9D}"/>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8C87B1CB-F028-8F5D-70BE-1A8EFF2E557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205612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 body + 4 imgs – Dark">
    <p:bg>
      <p:bgPr>
        <a:solidFill>
          <a:srgbClr val="000000"/>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B5D98922-B474-B496-603B-742EE51B825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EB095C18-7886-EC4B-102F-883B0CDC30D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0257D837-B28D-545A-0BC9-C4709E98335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Picture Placeholder 6">
            <a:extLst>
              <a:ext uri="{FF2B5EF4-FFF2-40B4-BE49-F238E27FC236}">
                <a16:creationId xmlns:a16="http://schemas.microsoft.com/office/drawing/2014/main" id="{4519112A-320A-DC06-6D3C-DFA05A56D9A9}"/>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58BDABCD-A784-A91F-B81B-65AA7C6B1D35}"/>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A15D892E-DB7F-CA61-A077-260EE4F7E6F9}"/>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A6801ACD-7315-7C07-B2CD-B5EB2A51E31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379FDA0C-0537-E489-D47F-3D0A77C021F0}"/>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740630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 body + 5 img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2E85AE50-EF52-AD1D-627E-278C4B32C85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D1A5267C-BD8E-BC6F-23E2-D1181650E980}"/>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62A78FC9-9DF2-B530-721D-F78BBBCE7E4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B90C84B3-C87B-5C17-3C8E-C587DCD68C08}"/>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0D6D8633-573B-FF0C-E1A7-C98F846E9A05}"/>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F0DB7A58-BD49-42EE-505D-61E6A85BCD8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ACC5855C-DB27-3D5A-5ED1-DC866CD8DED2}"/>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7B68DA4F-3E78-7858-D045-853CFB7901C6}"/>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6900492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 body + 5 img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FDDB5EE-F071-516F-FBA7-E6AF0B94CB0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7835DEAB-1220-D9CB-6B4E-03DFE8F1F00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B0C89FDE-4EED-C8FC-A675-8D08C0FF77CF}"/>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Picture Placeholder 6">
            <a:extLst>
              <a:ext uri="{FF2B5EF4-FFF2-40B4-BE49-F238E27FC236}">
                <a16:creationId xmlns:a16="http://schemas.microsoft.com/office/drawing/2014/main" id="{26329126-0844-6D12-4477-035FCBF2FA23}"/>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D282A8BE-8950-14E4-0C20-BF512677784B}"/>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451B8802-5635-CECA-EFCC-B8E018AF7A5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677E60FA-5123-F6DC-A99F-2AF0D2908872}"/>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06F77D70-AA9F-406D-24C4-42DDAA2261BE}"/>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294953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 body + 5 imgs – Dark">
    <p:bg>
      <p:bgPr>
        <a:solidFill>
          <a:srgbClr val="000000"/>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94C1A31C-08F4-D81C-825E-DC9C57DE6423}"/>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34C9256-3383-1B4F-6AEE-93136E4C9433}"/>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058CCDEE-AED8-1378-3770-5222420F5587}"/>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40B31BB-B84E-DF25-A879-AB7AF7CA2632}"/>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8FCBC35-FF12-BECF-70E7-44B47F3E27CC}"/>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B06693E5-A829-6B1B-7F5B-D9D2AC752FC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C28F724-6C5B-C9DE-8150-BF001413CFE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14A01483-9806-4D16-3993-6E64A0E2221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700650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 body + 6 img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098E03C5-CD2C-1849-0051-64819A01086F}"/>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7F080FD2-FFBE-0AA3-F40A-2D2359689D9E}"/>
              </a:ext>
            </a:extLst>
          </p:cNvPr>
          <p:cNvSpPr>
            <a:spLocks noGrp="1"/>
          </p:cNvSpPr>
          <p:nvPr>
            <p:ph type="title" hasCustomPrompt="1"/>
          </p:nvPr>
        </p:nvSpPr>
        <p:spPr>
          <a:xfrm>
            <a:off x="537007" y="812960"/>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D3DD5D7F-A44D-92C0-7439-C6F4CAF5358F}"/>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AD249FC-BB94-AB6C-51BF-8481BBA064CE}"/>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22739B4A-B12D-F07B-7F94-89E48B42BA76}"/>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40E09BB8-3F57-35B5-A559-45F6CB418DD4}"/>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A13EABA1-E706-0D41-854F-723F76324D56}"/>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FBAED37C-A508-ED2F-603B-80BD9AF8B223}"/>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F373886C-2680-59A3-4DC9-2E2E6DF17804}"/>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7280064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 body + 6 imgs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D5D5E0C4-C4C0-0842-0582-390B95D00FF2}"/>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6F9750CC-8F07-42FD-63B5-5835E3C9431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F4E4D9EF-BFEB-E634-98A4-A6BA3456747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Picture Placeholder 6">
            <a:extLst>
              <a:ext uri="{FF2B5EF4-FFF2-40B4-BE49-F238E27FC236}">
                <a16:creationId xmlns:a16="http://schemas.microsoft.com/office/drawing/2014/main" id="{F2797F34-BD2C-383C-09A0-C69E78E3BC0E}"/>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B334BAB-755F-56E5-525F-12045171D51F}"/>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D4262EAD-39CF-9A65-47A9-984AC664FC71}"/>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601CF08C-ECCF-602E-8EB0-CD2870C50045}"/>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ED47771B-773D-7580-F166-1A83BE5874E7}"/>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DBB7035B-9866-B7D2-EA42-4A8909B55A9A}"/>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73211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 body + 6 imgs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9701B653-D57C-FAB5-D871-973BFB8C2104}"/>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187196D-C258-7C25-520E-5AB2651F085A}"/>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F6BCF753-490D-ED0D-8B20-E7D7C46D3A4B}"/>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7BAD56D-4E2A-2F43-F69D-CA6E8C4F0895}"/>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BAE9012-FA8D-7F78-18FC-0CE815A0C8FA}"/>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3616CAE-CCF4-FDAF-2EC1-7ECA28735790}"/>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BFEEBD00-D08A-A59A-A9C9-4B5F6D1527A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DC01F4DA-D811-D598-0E7E-2851EFE67F5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3FB667C4-8FAF-F1DC-356C-2C20FFD60CB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11567674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 body + 6 imgs (no.)">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A5710898-077A-447C-D8B4-6D8F98F54241}"/>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23218C9-28F3-C86B-408B-CBF7B936D489}"/>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BEDAE4AE-D44B-2443-7AA4-1D016BAF05F2}"/>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08C7EDEF-BB84-2DBC-19B4-1695987B280E}"/>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B45D2B84-FCC1-42F7-81A5-C7BF66895B7D}"/>
              </a:ext>
            </a:extLst>
          </p:cNvPr>
          <p:cNvSpPr>
            <a:spLocks noGrp="1"/>
          </p:cNvSpPr>
          <p:nvPr>
            <p:ph type="pic" sz="quarter" idx="62"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F6C4D97E-D313-4C67-FE75-0E13A93CE943}"/>
              </a:ext>
            </a:extLst>
          </p:cNvPr>
          <p:cNvSpPr>
            <a:spLocks noGrp="1"/>
          </p:cNvSpPr>
          <p:nvPr>
            <p:ph type="pic" sz="quarter" idx="63"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12" name="Text Placeholder 3">
            <a:extLst>
              <a:ext uri="{FF2B5EF4-FFF2-40B4-BE49-F238E27FC236}">
                <a16:creationId xmlns:a16="http://schemas.microsoft.com/office/drawing/2014/main" id="{F02AB7F8-B8FD-CA6E-1500-BA6EEF567C8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3" name="Title 1">
            <a:extLst>
              <a:ext uri="{FF2B5EF4-FFF2-40B4-BE49-F238E27FC236}">
                <a16:creationId xmlns:a16="http://schemas.microsoft.com/office/drawing/2014/main" id="{FF9A896D-6775-E59A-9BA1-91F3CBCA4AA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4" name="Text Placeholder 3">
            <a:extLst>
              <a:ext uri="{FF2B5EF4-FFF2-40B4-BE49-F238E27FC236}">
                <a16:creationId xmlns:a16="http://schemas.microsoft.com/office/drawing/2014/main" id="{55197E98-8617-D5EA-812F-82FF1F175B5C}"/>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15" name="Text Placeholder 3">
            <a:extLst>
              <a:ext uri="{FF2B5EF4-FFF2-40B4-BE49-F238E27FC236}">
                <a16:creationId xmlns:a16="http://schemas.microsoft.com/office/drawing/2014/main" id="{0B52F0FA-47E4-F9EC-091F-059DE8C41573}"/>
              </a:ext>
            </a:extLst>
          </p:cNvPr>
          <p:cNvSpPr>
            <a:spLocks noGrp="1"/>
          </p:cNvSpPr>
          <p:nvPr>
            <p:ph type="body" sz="half" idx="49"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16" name="Text Placeholder 3">
            <a:extLst>
              <a:ext uri="{FF2B5EF4-FFF2-40B4-BE49-F238E27FC236}">
                <a16:creationId xmlns:a16="http://schemas.microsoft.com/office/drawing/2014/main" id="{C9594905-CBD7-D716-B58A-249044A52F18}"/>
              </a:ext>
            </a:extLst>
          </p:cNvPr>
          <p:cNvSpPr>
            <a:spLocks noGrp="1"/>
          </p:cNvSpPr>
          <p:nvPr>
            <p:ph type="body" sz="half" idx="50"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17" name="Text Placeholder 3">
            <a:extLst>
              <a:ext uri="{FF2B5EF4-FFF2-40B4-BE49-F238E27FC236}">
                <a16:creationId xmlns:a16="http://schemas.microsoft.com/office/drawing/2014/main" id="{25C2CC4D-2462-AEAA-B40A-437DCD2810B1}"/>
              </a:ext>
            </a:extLst>
          </p:cNvPr>
          <p:cNvSpPr>
            <a:spLocks noGrp="1"/>
          </p:cNvSpPr>
          <p:nvPr>
            <p:ph type="body" sz="half" idx="51"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1</a:t>
            </a:r>
          </a:p>
        </p:txBody>
      </p:sp>
      <p:sp>
        <p:nvSpPr>
          <p:cNvPr id="22" name="Text Placeholder 3">
            <a:extLst>
              <a:ext uri="{FF2B5EF4-FFF2-40B4-BE49-F238E27FC236}">
                <a16:creationId xmlns:a16="http://schemas.microsoft.com/office/drawing/2014/main" id="{2B770796-949B-EA8D-E0B1-0BDE47FA79A2}"/>
              </a:ext>
            </a:extLst>
          </p:cNvPr>
          <p:cNvSpPr>
            <a:spLocks noGrp="1"/>
          </p:cNvSpPr>
          <p:nvPr>
            <p:ph type="body" sz="half" idx="52"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23" name="Text Placeholder 3">
            <a:extLst>
              <a:ext uri="{FF2B5EF4-FFF2-40B4-BE49-F238E27FC236}">
                <a16:creationId xmlns:a16="http://schemas.microsoft.com/office/drawing/2014/main" id="{B4049102-12A2-516E-835A-D8B65630054D}"/>
              </a:ext>
            </a:extLst>
          </p:cNvPr>
          <p:cNvSpPr>
            <a:spLocks noGrp="1"/>
          </p:cNvSpPr>
          <p:nvPr>
            <p:ph type="body" sz="half" idx="53"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24" name="Text Placeholder 3">
            <a:extLst>
              <a:ext uri="{FF2B5EF4-FFF2-40B4-BE49-F238E27FC236}">
                <a16:creationId xmlns:a16="http://schemas.microsoft.com/office/drawing/2014/main" id="{360EE78A-A542-DCBD-2001-5EE7AE35A7DC}"/>
              </a:ext>
            </a:extLst>
          </p:cNvPr>
          <p:cNvSpPr>
            <a:spLocks noGrp="1"/>
          </p:cNvSpPr>
          <p:nvPr>
            <p:ph type="body" sz="half" idx="54"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2</a:t>
            </a:r>
          </a:p>
        </p:txBody>
      </p:sp>
      <p:sp>
        <p:nvSpPr>
          <p:cNvPr id="25" name="Text Placeholder 3">
            <a:extLst>
              <a:ext uri="{FF2B5EF4-FFF2-40B4-BE49-F238E27FC236}">
                <a16:creationId xmlns:a16="http://schemas.microsoft.com/office/drawing/2014/main" id="{3C781C87-DD60-0350-B0AF-B3715DFA1542}"/>
              </a:ext>
            </a:extLst>
          </p:cNvPr>
          <p:cNvSpPr>
            <a:spLocks noGrp="1"/>
          </p:cNvSpPr>
          <p:nvPr>
            <p:ph type="body" sz="half" idx="55"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3</a:t>
            </a:r>
          </a:p>
        </p:txBody>
      </p:sp>
      <p:sp>
        <p:nvSpPr>
          <p:cNvPr id="32" name="Text Placeholder 3">
            <a:extLst>
              <a:ext uri="{FF2B5EF4-FFF2-40B4-BE49-F238E27FC236}">
                <a16:creationId xmlns:a16="http://schemas.microsoft.com/office/drawing/2014/main" id="{606CC3B4-19A4-5202-01D0-555AE2323AEE}"/>
              </a:ext>
            </a:extLst>
          </p:cNvPr>
          <p:cNvSpPr>
            <a:spLocks noGrp="1"/>
          </p:cNvSpPr>
          <p:nvPr>
            <p:ph type="body" sz="half" idx="56"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3" name="Text Placeholder 3">
            <a:extLst>
              <a:ext uri="{FF2B5EF4-FFF2-40B4-BE49-F238E27FC236}">
                <a16:creationId xmlns:a16="http://schemas.microsoft.com/office/drawing/2014/main" id="{1D2F8804-9808-A079-3EE3-2D41A2424A7A}"/>
              </a:ext>
            </a:extLst>
          </p:cNvPr>
          <p:cNvSpPr>
            <a:spLocks noGrp="1"/>
          </p:cNvSpPr>
          <p:nvPr>
            <p:ph type="body" sz="half" idx="57"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4</a:t>
            </a:r>
          </a:p>
        </p:txBody>
      </p:sp>
      <p:sp>
        <p:nvSpPr>
          <p:cNvPr id="34" name="Text Placeholder 3">
            <a:extLst>
              <a:ext uri="{FF2B5EF4-FFF2-40B4-BE49-F238E27FC236}">
                <a16:creationId xmlns:a16="http://schemas.microsoft.com/office/drawing/2014/main" id="{79CC7D65-3766-D747-F433-92267D237544}"/>
              </a:ext>
            </a:extLst>
          </p:cNvPr>
          <p:cNvSpPr>
            <a:spLocks noGrp="1"/>
          </p:cNvSpPr>
          <p:nvPr>
            <p:ph type="body" sz="half" idx="58"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5" name="Text Placeholder 3">
            <a:extLst>
              <a:ext uri="{FF2B5EF4-FFF2-40B4-BE49-F238E27FC236}">
                <a16:creationId xmlns:a16="http://schemas.microsoft.com/office/drawing/2014/main" id="{26356DB3-A933-610D-9517-4C649860F9B2}"/>
              </a:ext>
            </a:extLst>
          </p:cNvPr>
          <p:cNvSpPr>
            <a:spLocks noGrp="1"/>
          </p:cNvSpPr>
          <p:nvPr>
            <p:ph type="body" sz="half" idx="59"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6" name="Text Placeholder 3">
            <a:extLst>
              <a:ext uri="{FF2B5EF4-FFF2-40B4-BE49-F238E27FC236}">
                <a16:creationId xmlns:a16="http://schemas.microsoft.com/office/drawing/2014/main" id="{DB608123-7C98-1A9E-F16D-4DC390EEEA5B}"/>
              </a:ext>
            </a:extLst>
          </p:cNvPr>
          <p:cNvSpPr>
            <a:spLocks noGrp="1"/>
          </p:cNvSpPr>
          <p:nvPr>
            <p:ph type="body" sz="half" idx="60"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5</a:t>
            </a:r>
          </a:p>
        </p:txBody>
      </p:sp>
      <p:sp>
        <p:nvSpPr>
          <p:cNvPr id="37" name="Text Placeholder 3">
            <a:extLst>
              <a:ext uri="{FF2B5EF4-FFF2-40B4-BE49-F238E27FC236}">
                <a16:creationId xmlns:a16="http://schemas.microsoft.com/office/drawing/2014/main" id="{8C362C71-0A3A-5101-E608-AE32E8171D51}"/>
              </a:ext>
            </a:extLst>
          </p:cNvPr>
          <p:cNvSpPr>
            <a:spLocks noGrp="1"/>
          </p:cNvSpPr>
          <p:nvPr>
            <p:ph type="body" sz="half" idx="61"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10850805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 body + 6 imgs (no.)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3EC82B4-60D8-D628-84F3-823A90842735}"/>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89F8B28-7983-9169-4B2B-EFC6A2B58191}"/>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6D008A2-4F2C-0A47-25A9-E53DE9DCC08A}"/>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86199D69-C11E-6335-3620-B338F1F62C88}"/>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D883450-EB32-973C-5CE4-03172ED53E94}"/>
              </a:ext>
            </a:extLst>
          </p:cNvPr>
          <p:cNvSpPr>
            <a:spLocks noGrp="1"/>
          </p:cNvSpPr>
          <p:nvPr>
            <p:ph type="pic" sz="quarter" idx="49"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5F4D7B3-51D9-7873-72BA-8E0297694369}"/>
              </a:ext>
            </a:extLst>
          </p:cNvPr>
          <p:cNvSpPr>
            <a:spLocks noGrp="1"/>
          </p:cNvSpPr>
          <p:nvPr>
            <p:ph type="pic" sz="quarter" idx="50"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21" name="Text Placeholder 3">
            <a:extLst>
              <a:ext uri="{FF2B5EF4-FFF2-40B4-BE49-F238E27FC236}">
                <a16:creationId xmlns:a16="http://schemas.microsoft.com/office/drawing/2014/main" id="{42C97475-4B61-177C-FAF6-7688AA0A7DE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22" name="Title 1">
            <a:extLst>
              <a:ext uri="{FF2B5EF4-FFF2-40B4-BE49-F238E27FC236}">
                <a16:creationId xmlns:a16="http://schemas.microsoft.com/office/drawing/2014/main" id="{9389897C-2B48-E775-297E-1D1A0A0503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3" name="Text Placeholder 3">
            <a:extLst>
              <a:ext uri="{FF2B5EF4-FFF2-40B4-BE49-F238E27FC236}">
                <a16:creationId xmlns:a16="http://schemas.microsoft.com/office/drawing/2014/main" id="{F99A226B-1DC3-10C5-344F-093FB805AEC9}"/>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24" name="Text Placeholder 3">
            <a:extLst>
              <a:ext uri="{FF2B5EF4-FFF2-40B4-BE49-F238E27FC236}">
                <a16:creationId xmlns:a16="http://schemas.microsoft.com/office/drawing/2014/main" id="{1AD61F44-6C25-95A2-C0BF-843A207F6CC0}"/>
              </a:ext>
            </a:extLst>
          </p:cNvPr>
          <p:cNvSpPr>
            <a:spLocks noGrp="1"/>
          </p:cNvSpPr>
          <p:nvPr>
            <p:ph type="body" sz="half" idx="51"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37" name="Text Placeholder 3">
            <a:extLst>
              <a:ext uri="{FF2B5EF4-FFF2-40B4-BE49-F238E27FC236}">
                <a16:creationId xmlns:a16="http://schemas.microsoft.com/office/drawing/2014/main" id="{6DC2C75C-3505-BAE2-0B4F-185D4CBD6291}"/>
              </a:ext>
            </a:extLst>
          </p:cNvPr>
          <p:cNvSpPr>
            <a:spLocks noGrp="1"/>
          </p:cNvSpPr>
          <p:nvPr>
            <p:ph type="body" sz="half" idx="52"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8" name="Text Placeholder 3">
            <a:extLst>
              <a:ext uri="{FF2B5EF4-FFF2-40B4-BE49-F238E27FC236}">
                <a16:creationId xmlns:a16="http://schemas.microsoft.com/office/drawing/2014/main" id="{EB46DB11-BDF5-4FB2-6E38-F9165428E8DE}"/>
              </a:ext>
            </a:extLst>
          </p:cNvPr>
          <p:cNvSpPr>
            <a:spLocks noGrp="1"/>
          </p:cNvSpPr>
          <p:nvPr>
            <p:ph type="body" sz="half" idx="53"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1</a:t>
            </a:r>
          </a:p>
        </p:txBody>
      </p:sp>
      <p:sp>
        <p:nvSpPr>
          <p:cNvPr id="39" name="Text Placeholder 3">
            <a:extLst>
              <a:ext uri="{FF2B5EF4-FFF2-40B4-BE49-F238E27FC236}">
                <a16:creationId xmlns:a16="http://schemas.microsoft.com/office/drawing/2014/main" id="{2904FA79-7614-FC5C-8ACF-2CB7D5DF3B3F}"/>
              </a:ext>
            </a:extLst>
          </p:cNvPr>
          <p:cNvSpPr>
            <a:spLocks noGrp="1"/>
          </p:cNvSpPr>
          <p:nvPr>
            <p:ph type="body" sz="half" idx="54"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0" name="Text Placeholder 3">
            <a:extLst>
              <a:ext uri="{FF2B5EF4-FFF2-40B4-BE49-F238E27FC236}">
                <a16:creationId xmlns:a16="http://schemas.microsoft.com/office/drawing/2014/main" id="{16DC6EF8-6903-4DF7-32AA-DB2012E654BD}"/>
              </a:ext>
            </a:extLst>
          </p:cNvPr>
          <p:cNvSpPr>
            <a:spLocks noGrp="1"/>
          </p:cNvSpPr>
          <p:nvPr>
            <p:ph type="body" sz="half" idx="55"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1" name="Text Placeholder 3">
            <a:extLst>
              <a:ext uri="{FF2B5EF4-FFF2-40B4-BE49-F238E27FC236}">
                <a16:creationId xmlns:a16="http://schemas.microsoft.com/office/drawing/2014/main" id="{45B4F18D-D982-F4F5-3397-49BA2EBD2E0E}"/>
              </a:ext>
            </a:extLst>
          </p:cNvPr>
          <p:cNvSpPr>
            <a:spLocks noGrp="1"/>
          </p:cNvSpPr>
          <p:nvPr>
            <p:ph type="body" sz="half" idx="56"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2</a:t>
            </a:r>
          </a:p>
        </p:txBody>
      </p:sp>
      <p:sp>
        <p:nvSpPr>
          <p:cNvPr id="42" name="Text Placeholder 3">
            <a:extLst>
              <a:ext uri="{FF2B5EF4-FFF2-40B4-BE49-F238E27FC236}">
                <a16:creationId xmlns:a16="http://schemas.microsoft.com/office/drawing/2014/main" id="{03A39EFF-0E5E-F374-321E-9C57B87AF606}"/>
              </a:ext>
            </a:extLst>
          </p:cNvPr>
          <p:cNvSpPr>
            <a:spLocks noGrp="1"/>
          </p:cNvSpPr>
          <p:nvPr>
            <p:ph type="body" sz="half" idx="57"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3</a:t>
            </a:r>
          </a:p>
        </p:txBody>
      </p:sp>
      <p:sp>
        <p:nvSpPr>
          <p:cNvPr id="43" name="Text Placeholder 3">
            <a:extLst>
              <a:ext uri="{FF2B5EF4-FFF2-40B4-BE49-F238E27FC236}">
                <a16:creationId xmlns:a16="http://schemas.microsoft.com/office/drawing/2014/main" id="{1A3E99C3-43D1-AC56-9C91-BEB725CCB7DA}"/>
              </a:ext>
            </a:extLst>
          </p:cNvPr>
          <p:cNvSpPr>
            <a:spLocks noGrp="1"/>
          </p:cNvSpPr>
          <p:nvPr>
            <p:ph type="body" sz="half" idx="58"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4" name="Text Placeholder 3">
            <a:extLst>
              <a:ext uri="{FF2B5EF4-FFF2-40B4-BE49-F238E27FC236}">
                <a16:creationId xmlns:a16="http://schemas.microsoft.com/office/drawing/2014/main" id="{32251BAC-D8EA-27F4-76BE-768B77CEB5FB}"/>
              </a:ext>
            </a:extLst>
          </p:cNvPr>
          <p:cNvSpPr>
            <a:spLocks noGrp="1"/>
          </p:cNvSpPr>
          <p:nvPr>
            <p:ph type="body" sz="half" idx="59"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4</a:t>
            </a:r>
          </a:p>
        </p:txBody>
      </p:sp>
      <p:sp>
        <p:nvSpPr>
          <p:cNvPr id="45" name="Text Placeholder 3">
            <a:extLst>
              <a:ext uri="{FF2B5EF4-FFF2-40B4-BE49-F238E27FC236}">
                <a16:creationId xmlns:a16="http://schemas.microsoft.com/office/drawing/2014/main" id="{929536C1-1601-7685-E335-8D2A326D0959}"/>
              </a:ext>
            </a:extLst>
          </p:cNvPr>
          <p:cNvSpPr>
            <a:spLocks noGrp="1"/>
          </p:cNvSpPr>
          <p:nvPr>
            <p:ph type="body" sz="half" idx="60"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6" name="Text Placeholder 3">
            <a:extLst>
              <a:ext uri="{FF2B5EF4-FFF2-40B4-BE49-F238E27FC236}">
                <a16:creationId xmlns:a16="http://schemas.microsoft.com/office/drawing/2014/main" id="{8861F550-94C5-DF8A-394D-466E31065D20}"/>
              </a:ext>
            </a:extLst>
          </p:cNvPr>
          <p:cNvSpPr>
            <a:spLocks noGrp="1"/>
          </p:cNvSpPr>
          <p:nvPr>
            <p:ph type="body" sz="half" idx="61"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7" name="Text Placeholder 3">
            <a:extLst>
              <a:ext uri="{FF2B5EF4-FFF2-40B4-BE49-F238E27FC236}">
                <a16:creationId xmlns:a16="http://schemas.microsoft.com/office/drawing/2014/main" id="{D142640F-32FB-B527-D1EC-12894451A4F4}"/>
              </a:ext>
            </a:extLst>
          </p:cNvPr>
          <p:cNvSpPr>
            <a:spLocks noGrp="1"/>
          </p:cNvSpPr>
          <p:nvPr>
            <p:ph type="body" sz="half" idx="62"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5</a:t>
            </a:r>
          </a:p>
        </p:txBody>
      </p:sp>
      <p:sp>
        <p:nvSpPr>
          <p:cNvPr id="48" name="Text Placeholder 3">
            <a:extLst>
              <a:ext uri="{FF2B5EF4-FFF2-40B4-BE49-F238E27FC236}">
                <a16:creationId xmlns:a16="http://schemas.microsoft.com/office/drawing/2014/main" id="{6435B928-4951-2EA6-8A83-FBEE4ED53138}"/>
              </a:ext>
            </a:extLst>
          </p:cNvPr>
          <p:cNvSpPr>
            <a:spLocks noGrp="1"/>
          </p:cNvSpPr>
          <p:nvPr>
            <p:ph type="body" sz="half" idx="63"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28486912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 body + 6 imgs (no.) – Dark">
    <p:bg>
      <p:bgPr>
        <a:solidFill>
          <a:srgbClr val="000000"/>
        </a:solidFill>
        <a:effectLst/>
      </p:bgPr>
    </p:bg>
    <p:spTree>
      <p:nvGrpSpPr>
        <p:cNvPr id="1" name=""/>
        <p:cNvGrpSpPr/>
        <p:nvPr/>
      </p:nvGrpSpPr>
      <p:grpSpPr>
        <a:xfrm>
          <a:off x="0" y="0"/>
          <a:ext cx="0" cy="0"/>
          <a:chOff x="0" y="0"/>
          <a:chExt cx="0" cy="0"/>
        </a:xfrm>
      </p:grpSpPr>
      <p:sp>
        <p:nvSpPr>
          <p:cNvPr id="19" name="Picture Placeholder 6">
            <a:extLst>
              <a:ext uri="{FF2B5EF4-FFF2-40B4-BE49-F238E27FC236}">
                <a16:creationId xmlns:a16="http://schemas.microsoft.com/office/drawing/2014/main" id="{200598F2-615C-A42E-115B-143392A488F0}"/>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61599C74-45CA-DCD8-538F-80248FA36A6B}"/>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1F7BC85E-5DF5-4C01-0E01-CEC30AD7B00C}"/>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45B92789-4D16-B6CC-FAA5-8B05444C4298}"/>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D801352E-F597-80AC-748C-C1D69936B083}"/>
              </a:ext>
            </a:extLst>
          </p:cNvPr>
          <p:cNvSpPr>
            <a:spLocks noGrp="1"/>
          </p:cNvSpPr>
          <p:nvPr>
            <p:ph type="pic" sz="quarter" idx="49"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6AE76D39-86B1-77F5-2660-50A474A47340}"/>
              </a:ext>
            </a:extLst>
          </p:cNvPr>
          <p:cNvSpPr>
            <a:spLocks noGrp="1"/>
          </p:cNvSpPr>
          <p:nvPr>
            <p:ph type="pic" sz="quarter" idx="50"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C9428D4-0EC4-1078-CB4F-57E5528BCB4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25" name="Title 1">
            <a:extLst>
              <a:ext uri="{FF2B5EF4-FFF2-40B4-BE49-F238E27FC236}">
                <a16:creationId xmlns:a16="http://schemas.microsoft.com/office/drawing/2014/main" id="{FE0A2F76-0C01-36A2-4CA4-7D532417725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AB9EFBB1-BAA5-CFE9-0B68-CB95DA14CEA5}"/>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27" name="Text Placeholder 3">
            <a:extLst>
              <a:ext uri="{FF2B5EF4-FFF2-40B4-BE49-F238E27FC236}">
                <a16:creationId xmlns:a16="http://schemas.microsoft.com/office/drawing/2014/main" id="{E99923ED-37CE-8184-32C0-68C2124EE6F8}"/>
              </a:ext>
            </a:extLst>
          </p:cNvPr>
          <p:cNvSpPr>
            <a:spLocks noGrp="1"/>
          </p:cNvSpPr>
          <p:nvPr>
            <p:ph type="body" sz="half" idx="51"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0" name="Text Placeholder 3">
            <a:extLst>
              <a:ext uri="{FF2B5EF4-FFF2-40B4-BE49-F238E27FC236}">
                <a16:creationId xmlns:a16="http://schemas.microsoft.com/office/drawing/2014/main" id="{7C50D510-1759-7435-9158-04BC473F29D3}"/>
              </a:ext>
            </a:extLst>
          </p:cNvPr>
          <p:cNvSpPr>
            <a:spLocks noGrp="1"/>
          </p:cNvSpPr>
          <p:nvPr>
            <p:ph type="body" sz="half" idx="52"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1" name="Text Placeholder 3">
            <a:extLst>
              <a:ext uri="{FF2B5EF4-FFF2-40B4-BE49-F238E27FC236}">
                <a16:creationId xmlns:a16="http://schemas.microsoft.com/office/drawing/2014/main" id="{9B659AC6-39D9-CEC1-C6FC-D669C20805EE}"/>
              </a:ext>
            </a:extLst>
          </p:cNvPr>
          <p:cNvSpPr>
            <a:spLocks noGrp="1"/>
          </p:cNvSpPr>
          <p:nvPr>
            <p:ph type="body" sz="half" idx="53"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1</a:t>
            </a:r>
          </a:p>
        </p:txBody>
      </p:sp>
      <p:sp>
        <p:nvSpPr>
          <p:cNvPr id="42" name="Text Placeholder 3">
            <a:extLst>
              <a:ext uri="{FF2B5EF4-FFF2-40B4-BE49-F238E27FC236}">
                <a16:creationId xmlns:a16="http://schemas.microsoft.com/office/drawing/2014/main" id="{23E65701-C932-CFBD-6DF7-A5F612802501}"/>
              </a:ext>
            </a:extLst>
          </p:cNvPr>
          <p:cNvSpPr>
            <a:spLocks noGrp="1"/>
          </p:cNvSpPr>
          <p:nvPr>
            <p:ph type="body" sz="half" idx="54"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3" name="Text Placeholder 3">
            <a:extLst>
              <a:ext uri="{FF2B5EF4-FFF2-40B4-BE49-F238E27FC236}">
                <a16:creationId xmlns:a16="http://schemas.microsoft.com/office/drawing/2014/main" id="{BD581AC4-38A7-4D40-0512-72D723F5EF52}"/>
              </a:ext>
            </a:extLst>
          </p:cNvPr>
          <p:cNvSpPr>
            <a:spLocks noGrp="1"/>
          </p:cNvSpPr>
          <p:nvPr>
            <p:ph type="body" sz="half" idx="55"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4" name="Text Placeholder 3">
            <a:extLst>
              <a:ext uri="{FF2B5EF4-FFF2-40B4-BE49-F238E27FC236}">
                <a16:creationId xmlns:a16="http://schemas.microsoft.com/office/drawing/2014/main" id="{7CAAEAFA-BEA7-B471-C542-B0CD47D3DE62}"/>
              </a:ext>
            </a:extLst>
          </p:cNvPr>
          <p:cNvSpPr>
            <a:spLocks noGrp="1"/>
          </p:cNvSpPr>
          <p:nvPr>
            <p:ph type="body" sz="half" idx="56"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2</a:t>
            </a:r>
          </a:p>
        </p:txBody>
      </p:sp>
      <p:sp>
        <p:nvSpPr>
          <p:cNvPr id="45" name="Text Placeholder 3">
            <a:extLst>
              <a:ext uri="{FF2B5EF4-FFF2-40B4-BE49-F238E27FC236}">
                <a16:creationId xmlns:a16="http://schemas.microsoft.com/office/drawing/2014/main" id="{CBEFBCAE-741F-FA4E-2373-3D45531EE5BA}"/>
              </a:ext>
            </a:extLst>
          </p:cNvPr>
          <p:cNvSpPr>
            <a:spLocks noGrp="1"/>
          </p:cNvSpPr>
          <p:nvPr>
            <p:ph type="body" sz="half" idx="57"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3</a:t>
            </a:r>
          </a:p>
        </p:txBody>
      </p:sp>
      <p:sp>
        <p:nvSpPr>
          <p:cNvPr id="46" name="Text Placeholder 3">
            <a:extLst>
              <a:ext uri="{FF2B5EF4-FFF2-40B4-BE49-F238E27FC236}">
                <a16:creationId xmlns:a16="http://schemas.microsoft.com/office/drawing/2014/main" id="{8BFE3ED5-040A-9F49-C82A-6125C2851679}"/>
              </a:ext>
            </a:extLst>
          </p:cNvPr>
          <p:cNvSpPr>
            <a:spLocks noGrp="1"/>
          </p:cNvSpPr>
          <p:nvPr>
            <p:ph type="body" sz="half" idx="58"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7" name="Text Placeholder 3">
            <a:extLst>
              <a:ext uri="{FF2B5EF4-FFF2-40B4-BE49-F238E27FC236}">
                <a16:creationId xmlns:a16="http://schemas.microsoft.com/office/drawing/2014/main" id="{290827C3-A2C4-B9F6-9C80-2693C3360F22}"/>
              </a:ext>
            </a:extLst>
          </p:cNvPr>
          <p:cNvSpPr>
            <a:spLocks noGrp="1"/>
          </p:cNvSpPr>
          <p:nvPr>
            <p:ph type="body" sz="half" idx="59"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4</a:t>
            </a:r>
          </a:p>
        </p:txBody>
      </p:sp>
      <p:sp>
        <p:nvSpPr>
          <p:cNvPr id="48" name="Text Placeholder 3">
            <a:extLst>
              <a:ext uri="{FF2B5EF4-FFF2-40B4-BE49-F238E27FC236}">
                <a16:creationId xmlns:a16="http://schemas.microsoft.com/office/drawing/2014/main" id="{187D63A6-9FB6-89CD-16DB-0E14E9A29690}"/>
              </a:ext>
            </a:extLst>
          </p:cNvPr>
          <p:cNvSpPr>
            <a:spLocks noGrp="1"/>
          </p:cNvSpPr>
          <p:nvPr>
            <p:ph type="body" sz="half" idx="60"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9" name="Text Placeholder 3">
            <a:extLst>
              <a:ext uri="{FF2B5EF4-FFF2-40B4-BE49-F238E27FC236}">
                <a16:creationId xmlns:a16="http://schemas.microsoft.com/office/drawing/2014/main" id="{007A337E-41B0-7CBA-42AE-AF3682D36809}"/>
              </a:ext>
            </a:extLst>
          </p:cNvPr>
          <p:cNvSpPr>
            <a:spLocks noGrp="1"/>
          </p:cNvSpPr>
          <p:nvPr>
            <p:ph type="body" sz="half" idx="61"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50" name="Text Placeholder 3">
            <a:extLst>
              <a:ext uri="{FF2B5EF4-FFF2-40B4-BE49-F238E27FC236}">
                <a16:creationId xmlns:a16="http://schemas.microsoft.com/office/drawing/2014/main" id="{3DE2CC4B-306C-72B1-F214-4A4DE0175DCC}"/>
              </a:ext>
            </a:extLst>
          </p:cNvPr>
          <p:cNvSpPr>
            <a:spLocks noGrp="1"/>
          </p:cNvSpPr>
          <p:nvPr>
            <p:ph type="body" sz="half" idx="62"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5</a:t>
            </a:r>
          </a:p>
        </p:txBody>
      </p:sp>
      <p:sp>
        <p:nvSpPr>
          <p:cNvPr id="51" name="Text Placeholder 3">
            <a:extLst>
              <a:ext uri="{FF2B5EF4-FFF2-40B4-BE49-F238E27FC236}">
                <a16:creationId xmlns:a16="http://schemas.microsoft.com/office/drawing/2014/main" id="{EB9D07BA-AA82-653D-7833-0479CDAFDA69}"/>
              </a:ext>
            </a:extLst>
          </p:cNvPr>
          <p:cNvSpPr>
            <a:spLocks noGrp="1"/>
          </p:cNvSpPr>
          <p:nvPr>
            <p:ph type="body" sz="half" idx="63"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122199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95F0C7-4E25-B218-44F2-A214D34A9288}"/>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72FAC456-7F10-470C-4684-8DF16A116D5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42739073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 body + 5 imgs (4+1)">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C4FBE5DD-FC8F-8C99-6F3A-CD12B29BB097}"/>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421040FA-66FC-82F6-DAB1-DA5078C3FB92}"/>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B9AEAA0D-AB33-B083-41BD-CB2FB0356E51}"/>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CD921DBD-F93A-FDB7-D71E-9D9F409EFE5E}"/>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DC1A0E6-ED39-4EEF-F234-216D054E83AD}"/>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C27CD65-E762-D20F-3531-B872F07BB1DF}"/>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28572DFC-37FD-A383-C4FB-5C8328985027}"/>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7C1C71FB-8FE0-A9A1-97BF-DF28A1E9BA45}"/>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273985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 body + 5 imgs (4+1)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418C325-8E89-FD5F-D786-158982A1440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1C4D7FB9-B4E9-D574-2784-20C244C5CCC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9532B9D0-05FE-E3E5-20E8-8B0BBAB6B56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50B57F1-B8A0-3D6C-EBE4-2CAABC0655EB}"/>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A2F223A7-F03D-E694-3DF7-B484ED7023C8}"/>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55E66CF-7249-C8D8-9395-9388A10A1545}"/>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7B11B53-B749-A2F6-FD78-4A3D3A8E51FE}"/>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BBAEDDB-2065-BC3A-27A8-BF93DDA3491C}"/>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7489203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 body + 5 imgs (4+1)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CBC60CCC-F9BC-9B25-2081-CF7BFD08E20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A62327AD-57FE-7085-0AC1-7371BF3909B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A745240B-5EA0-DF5B-B470-55689D329D8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Picture Placeholder 6">
            <a:extLst>
              <a:ext uri="{FF2B5EF4-FFF2-40B4-BE49-F238E27FC236}">
                <a16:creationId xmlns:a16="http://schemas.microsoft.com/office/drawing/2014/main" id="{7747DBEA-5A9B-545B-5E7B-275CD33BE19F}"/>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4A29CF59-41FF-C67E-CFD2-FBCCC9143F00}"/>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B7A46263-D0DC-EFAA-59E0-A99A5731FE27}"/>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C41F29FA-AB3B-5871-70F4-FA5CB9118805}"/>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21FE7092-C00E-2BBE-C245-3C2BA6D98753}"/>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96712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 body + 8 imgs">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9843DD0B-F47A-19A9-BA51-12FC0C2736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2AF1FC26-8204-2558-806D-834313501371}"/>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99A0DF3B-2860-250A-AC86-4E623EF1E895}"/>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AC93BE5F-E1AD-EFC1-DF32-DF98242A9CF7}"/>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C75F335-76DF-D416-9CE3-6A161D3ACC2C}"/>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D78F64A-80D3-43D5-7F27-A4676F9482A2}"/>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2955C1DB-60A7-15EB-8C71-DD11838D2731}"/>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986D673-F25F-24C1-2C52-4D4BFAD3F521}"/>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513FEB5-D98D-4A11-AAB6-C1C2BC8BF227}"/>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016C08DA-B3A9-504E-B47A-98804EEEE5CB}"/>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AD36A89-6E51-178B-F462-C847CD1F9354}"/>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9172904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 body + 8 imgs – Grey">
    <p:bg>
      <p:bgPr>
        <a:solidFill>
          <a:srgbClr val="234BFF"/>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BFC98E19-68C6-A317-6C44-1E5A947D799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F8C216EB-829B-9274-B526-5B775F956D0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73452629-E5D0-2AD8-2EC7-AB6F1FEAA57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02A95469-DF02-75C4-5614-7013A8DF9227}"/>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055F9DE-7763-6551-F87D-1B20322B3E58}"/>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67EC02D-1680-07DA-CFA4-FB91716AD453}"/>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3D70663-752B-F77A-ECA0-FD8DB1C52924}"/>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5751285-281E-3B4F-C288-F39EBFD62FFE}"/>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B9958EE-C6DC-5ADE-60A1-02477022F63C}"/>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6591F0F-55D4-DA28-CCD0-38DE79C24742}"/>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0E7711D-D28B-856D-500E-4D46EDDA87A9}"/>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31243319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 body + 8 imgs – Dark">
    <p:bg>
      <p:bgPr>
        <a:solidFill>
          <a:srgbClr val="000000"/>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0DD16934-DED9-7B7E-64A0-E9442AF6106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FC1E4735-902A-8524-FA8C-761292A250B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1A316ABE-CE44-0CAB-6558-13EDF9F5437E}"/>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59C2EDD-271D-0316-3A68-17AE64EAFFB8}"/>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F54D1B7D-3CBB-61AA-90A0-9E935D68A454}"/>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5104E0C1-833D-F58F-888F-3EFAE583D435}"/>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EC8FC248-B52B-C5A8-7444-17917B3110AA}"/>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ECB01D9-B893-34FD-8260-5119F04908D4}"/>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8B537A87-697B-DDDB-C8D7-075EBA271E33}"/>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0E882996-E79A-72BC-D7AA-B5018650F0E3}"/>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FCB699D3-6F95-6129-F477-2BC000A9BEA2}"/>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1485986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 imgs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CDCE4B7-7F24-580A-F3F4-3A82F50BBDA1}"/>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34D01041-B261-4A74-F681-C264740F86A6}"/>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78CA1392-E535-8410-743F-7029E07482C3}"/>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F78726F0-EF9A-77E3-B6BD-7DF7CCECDB9E}"/>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Picture Placeholder 6">
            <a:extLst>
              <a:ext uri="{FF2B5EF4-FFF2-40B4-BE49-F238E27FC236}">
                <a16:creationId xmlns:a16="http://schemas.microsoft.com/office/drawing/2014/main" id="{D7F94168-7F98-9A82-2F08-3A19C15B0235}"/>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94ACBC1-8A52-3A88-FFC9-943D7ACB06B0}"/>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4" name="Picture 3">
            <a:extLst>
              <a:ext uri="{FF2B5EF4-FFF2-40B4-BE49-F238E27FC236}">
                <a16:creationId xmlns:a16="http://schemas.microsoft.com/office/drawing/2014/main" id="{E071F7C0-8D8F-9297-CD0F-7C2EF4DA04B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54848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imgs + body – Grey">
    <p:bg>
      <p:bgPr>
        <a:solidFill>
          <a:srgbClr val="234BFF"/>
        </a:solidFill>
        <a:effectLst/>
      </p:bgPr>
    </p:bg>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2E823870-6BA1-B2F0-0B91-E8C31B6EBF47}"/>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CA938E70-E19C-A941-BF4E-DE48B4B54062}"/>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53818518-103B-2ABD-834C-E9ED101715F4}"/>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Picture Placeholder 6">
            <a:extLst>
              <a:ext uri="{FF2B5EF4-FFF2-40B4-BE49-F238E27FC236}">
                <a16:creationId xmlns:a16="http://schemas.microsoft.com/office/drawing/2014/main" id="{00757588-0A0B-D8A6-6F1E-920F25E1A942}"/>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0225E94-7882-65A8-84C8-DB43CD27B25C}"/>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D7AB0BA1-4B5B-8949-8847-550746886563}"/>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3F770E57-6B13-6E1D-F649-119CE49ED9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128504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 imgs + body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103DB85E-D1F0-2C77-8FB8-C41B847E7D3D}"/>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6B234F71-F2B9-6656-5084-58BB275039A5}"/>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4ADFA871-90DC-856B-D6A9-FCCBCBFD5728}"/>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Picture Placeholder 6">
            <a:extLst>
              <a:ext uri="{FF2B5EF4-FFF2-40B4-BE49-F238E27FC236}">
                <a16:creationId xmlns:a16="http://schemas.microsoft.com/office/drawing/2014/main" id="{9428319F-4033-7D4E-A540-D8B23EA78B80}"/>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9C7D3FB-E22D-FAA3-77F8-986253F6A61B}"/>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F0FE2F70-2650-D4EB-1EDF-0687249E3C49}"/>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EA9F5AC7-7D13-7BCC-9C3D-6549CF58635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30181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 imgs + title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2A9AAABA-0785-313B-C3C0-05767B5CFE0F}"/>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821DF1B0-1412-8C1B-9F6C-2FD1A56CA32E}"/>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4F94AF28-E823-12B3-2297-F07B83CA00D5}"/>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D748A86A-DD9A-689C-761F-BF53FDB4FB0C}"/>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FBC55DE-F81E-B4AA-8C7F-8FFAC85F971E}"/>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12DA914-57B4-ACEC-4023-57FB709AA5F7}"/>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C7E642F9-71C5-44BD-8ECB-678F43D8C03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485141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 Grey">
    <p:bg>
      <p:bgPr>
        <a:solidFill>
          <a:srgbClr val="234B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CE06E0-588B-3252-511E-5424B555A524}"/>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9BC1369F-493C-1FCF-C76A-6EA054DD1D1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046171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 imgs + title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1CA581A-16A1-D2A3-D9CA-0DF88952A3EB}"/>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9" name="Text Placeholder 3">
            <a:extLst>
              <a:ext uri="{FF2B5EF4-FFF2-40B4-BE49-F238E27FC236}">
                <a16:creationId xmlns:a16="http://schemas.microsoft.com/office/drawing/2014/main" id="{B9E4F6B3-3969-05D3-5834-C7136D4FDBE5}"/>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0" name="Text Placeholder 3">
            <a:extLst>
              <a:ext uri="{FF2B5EF4-FFF2-40B4-BE49-F238E27FC236}">
                <a16:creationId xmlns:a16="http://schemas.microsoft.com/office/drawing/2014/main" id="{63899CF6-C000-08ED-C0A6-34CFE20C0DC6}"/>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2ACB15C7-3703-A615-2386-0D08AAFA0DDE}"/>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9C99256-42C6-CCF0-80D5-E863B0297FDE}"/>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F594956-2E55-E93A-6FAD-BAA7EE160DFD}"/>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444B2532-713C-17F1-B446-0B3C310096D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86360110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 imgs + titles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A1BD119A-0F1E-6D75-9161-20B1022670AD}"/>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9" name="Text Placeholder 3">
            <a:extLst>
              <a:ext uri="{FF2B5EF4-FFF2-40B4-BE49-F238E27FC236}">
                <a16:creationId xmlns:a16="http://schemas.microsoft.com/office/drawing/2014/main" id="{13782806-D25A-7B9D-89B3-6B388E47795D}"/>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0" name="Text Placeholder 3">
            <a:extLst>
              <a:ext uri="{FF2B5EF4-FFF2-40B4-BE49-F238E27FC236}">
                <a16:creationId xmlns:a16="http://schemas.microsoft.com/office/drawing/2014/main" id="{00A19281-8034-B3CA-7740-088292432C3A}"/>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255527AA-3416-15BB-016C-25CBD39CBC64}"/>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5264AC4-5FC1-446E-7963-87284C4891CF}"/>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1BDE810-FB3A-222B-CE78-C6B01F8DC478}"/>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515EDB7D-2D13-5C1E-A05C-ED878A6257B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1722750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 imgs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D578D9F-6B7A-78EC-1760-50B11C42BC78}"/>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355B85FA-B987-5011-0A80-A9B5C19A75CD}"/>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B6048834-29BF-02C4-F302-F038BC95D43F}"/>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EC9D02CA-9BF1-01AB-A50B-64A86AA19449}"/>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4" name="Text Placeholder 3">
            <a:extLst>
              <a:ext uri="{FF2B5EF4-FFF2-40B4-BE49-F238E27FC236}">
                <a16:creationId xmlns:a16="http://schemas.microsoft.com/office/drawing/2014/main" id="{90C0425E-3991-BB8C-B40C-3DC897D7C0EB}"/>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Picture Placeholder 6">
            <a:extLst>
              <a:ext uri="{FF2B5EF4-FFF2-40B4-BE49-F238E27FC236}">
                <a16:creationId xmlns:a16="http://schemas.microsoft.com/office/drawing/2014/main" id="{FBC7CEB7-0AC5-E153-4E35-796C5241FE4E}"/>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A20F62BD-2700-D8B6-2289-D14D444A5EF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27623D21-95C1-77D7-CB3A-DB8CA2F84947}"/>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4" name="Picture 3">
            <a:extLst>
              <a:ext uri="{FF2B5EF4-FFF2-40B4-BE49-F238E27FC236}">
                <a16:creationId xmlns:a16="http://schemas.microsoft.com/office/drawing/2014/main" id="{20F909ED-2D49-65F1-5C41-AAF996A9664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893856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 imgs + body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3F7F15C5-8FF0-2A5B-764D-2A99054DB1B6}"/>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45DC367A-EE59-1591-9B2D-563F99422723}"/>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898D57AA-2C56-B54F-4C2F-C80E0AAF9363}"/>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3A5F4218-2204-0702-2362-6009C42EB0AE}"/>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Picture Placeholder 6">
            <a:extLst>
              <a:ext uri="{FF2B5EF4-FFF2-40B4-BE49-F238E27FC236}">
                <a16:creationId xmlns:a16="http://schemas.microsoft.com/office/drawing/2014/main" id="{73762011-062C-A0A6-6086-F4979BE818C9}"/>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BB3FBBB-6BA6-0095-37D4-153EEA16622B}"/>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FC002A7D-9FDE-8E3E-1411-E73E74066CFE}"/>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E1D8212-4090-C77E-5EA8-B6618147FE4C}"/>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0B8FD665-3923-9218-1963-0ECA886BAB7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023093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 imgs + body – Dark">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69F6252B-8AE1-C03A-2CA2-072CFDA4A347}"/>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6CD22749-3A1C-67E1-FE9E-28B5D91C987B}"/>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BEF508D1-19BC-9CA3-B3C5-9ACDB36EA6DD}"/>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ADC25669-5D6E-79DD-4327-25A644780BAD}"/>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Picture Placeholder 6">
            <a:extLst>
              <a:ext uri="{FF2B5EF4-FFF2-40B4-BE49-F238E27FC236}">
                <a16:creationId xmlns:a16="http://schemas.microsoft.com/office/drawing/2014/main" id="{FC18B2BA-7070-446D-5918-B97E0F2F5679}"/>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F5392E01-C9B1-A3BF-9D59-39754D2EF508}"/>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98A64FD6-9BC6-B202-DFB7-813487D09A80}"/>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2C58628-CCDF-076F-93ED-5A3BBE497174}"/>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E653A1CC-F424-C329-43BC-75216CCA81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7591107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 imgs + titles">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76C70C61-97DB-98C3-9DFE-B07A974B7113}"/>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DF99EAC6-9FC9-E78E-DCCC-B118EA800A0C}"/>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1A412DD8-D84A-EB2D-0C34-36528CB1FEAA}"/>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7" name="Text Placeholder 3">
            <a:extLst>
              <a:ext uri="{FF2B5EF4-FFF2-40B4-BE49-F238E27FC236}">
                <a16:creationId xmlns:a16="http://schemas.microsoft.com/office/drawing/2014/main" id="{F7E5E7BF-0979-8DE1-C08A-39A5D36E2161}"/>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6E0B1C1E-9490-16F2-1B86-EDC6AAD82982}"/>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64E5E115-21BB-83DE-9877-6D4EC652440D}"/>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E160B9F9-8C34-5278-A370-1AD8346A41B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AD3FACFC-57DC-13BE-C3ED-48D4246F90E9}"/>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FB555CA-A309-F7B2-4C00-C68FD666D1B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22610401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 imgs + titles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DC2E0E34-2789-6A3D-F84F-2B641739B8E6}"/>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1" name="Text Placeholder 3">
            <a:extLst>
              <a:ext uri="{FF2B5EF4-FFF2-40B4-BE49-F238E27FC236}">
                <a16:creationId xmlns:a16="http://schemas.microsoft.com/office/drawing/2014/main" id="{C2D7477B-9C60-C8A9-C41F-E1A4D6A84DCE}"/>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2" name="Text Placeholder 3">
            <a:extLst>
              <a:ext uri="{FF2B5EF4-FFF2-40B4-BE49-F238E27FC236}">
                <a16:creationId xmlns:a16="http://schemas.microsoft.com/office/drawing/2014/main" id="{2D82F5DF-CD92-27D2-1C05-8DFB01A3F092}"/>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AFB2825-F651-931E-8495-3E4C5F0EB9C0}"/>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BFD603AD-53F9-8250-034A-88499DBC72CD}"/>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3E16AB7-7D3D-2953-C943-E472B7CFC631}"/>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73AEF00-B73E-627E-4517-4DA443F83C72}"/>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8AC6751-59E1-74AE-173C-CC5DCEEF76E8}"/>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354A899-62E7-899C-2916-8A932C12CD1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80518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 imgs + titles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44831727-716E-2D76-65B2-B62091585904}"/>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1" name="Text Placeholder 3">
            <a:extLst>
              <a:ext uri="{FF2B5EF4-FFF2-40B4-BE49-F238E27FC236}">
                <a16:creationId xmlns:a16="http://schemas.microsoft.com/office/drawing/2014/main" id="{269FD3EB-C250-776A-1B71-16DD5A8D8B79}"/>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2" name="Text Placeholder 3">
            <a:extLst>
              <a:ext uri="{FF2B5EF4-FFF2-40B4-BE49-F238E27FC236}">
                <a16:creationId xmlns:a16="http://schemas.microsoft.com/office/drawing/2014/main" id="{F1FD3B94-BBD8-DF2C-9286-391DD6D1875F}"/>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C2240BA-2048-4233-1460-C9D5D29606F2}"/>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B82C61E9-C1B3-E4D8-A04C-4BC7406AC3F0}"/>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5CECBBE0-DDBC-E166-579B-A8A411161D44}"/>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E6BD950-338F-1F98-EEA4-798352236F1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187D6B92-5E2D-1922-57A5-E0C2A268F48C}"/>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B607627-35FB-A89B-A115-B0CB94A5043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8296808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5 imgs + body">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F57B64DC-FDF8-2D93-18D2-A789816BEE6E}"/>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22E1EAD2-E969-7CFD-D80B-B46952A3CC41}"/>
              </a:ext>
            </a:extLst>
          </p:cNvPr>
          <p:cNvSpPr>
            <a:spLocks noGrp="1"/>
          </p:cNvSpPr>
          <p:nvPr>
            <p:ph type="body" sz="half" idx="12" hasCustomPrompt="1"/>
          </p:nvPr>
        </p:nvSpPr>
        <p:spPr>
          <a:xfrm>
            <a:off x="53687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2E9E77B0-F427-C57A-EA9A-C697C2015575}"/>
              </a:ext>
            </a:extLst>
          </p:cNvPr>
          <p:cNvSpPr>
            <a:spLocks noGrp="1"/>
          </p:cNvSpPr>
          <p:nvPr>
            <p:ph type="body" sz="half" idx="63" hasCustomPrompt="1"/>
          </p:nvPr>
        </p:nvSpPr>
        <p:spPr>
          <a:xfrm>
            <a:off x="5251078"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33F855D4-BD7D-68DF-0919-C24B23215ACB}"/>
              </a:ext>
            </a:extLst>
          </p:cNvPr>
          <p:cNvSpPr>
            <a:spLocks noGrp="1"/>
          </p:cNvSpPr>
          <p:nvPr>
            <p:ph type="body" sz="half" idx="64" hasCustomPrompt="1"/>
          </p:nvPr>
        </p:nvSpPr>
        <p:spPr>
          <a:xfrm>
            <a:off x="996528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8A83B09D-F05F-74CC-63FA-A39EC256273D}"/>
              </a:ext>
            </a:extLst>
          </p:cNvPr>
          <p:cNvSpPr>
            <a:spLocks noGrp="1"/>
          </p:cNvSpPr>
          <p:nvPr>
            <p:ph type="body" sz="half" idx="65" hasCustomPrompt="1"/>
          </p:nvPr>
        </p:nvSpPr>
        <p:spPr>
          <a:xfrm>
            <a:off x="14679488"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AC8A9545-982A-4E4C-5962-CBF2A06EAF96}"/>
              </a:ext>
            </a:extLst>
          </p:cNvPr>
          <p:cNvSpPr>
            <a:spLocks noGrp="1"/>
          </p:cNvSpPr>
          <p:nvPr>
            <p:ph type="body" sz="half" idx="66" hasCustomPrompt="1"/>
          </p:nvPr>
        </p:nvSpPr>
        <p:spPr>
          <a:xfrm>
            <a:off x="1939369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Picture Placeholder 6">
            <a:extLst>
              <a:ext uri="{FF2B5EF4-FFF2-40B4-BE49-F238E27FC236}">
                <a16:creationId xmlns:a16="http://schemas.microsoft.com/office/drawing/2014/main" id="{B73E10A3-7464-F491-C913-A84FE299A4E9}"/>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08FD3C0D-265A-A916-71D0-1E9F3E05F48A}"/>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A908627D-8640-7123-FDF6-3EF79F2142A8}"/>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BD9B9522-9B33-7C10-B97F-6FC74836ED09}"/>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12" name="Picture 11">
            <a:extLst>
              <a:ext uri="{FF2B5EF4-FFF2-40B4-BE49-F238E27FC236}">
                <a16:creationId xmlns:a16="http://schemas.microsoft.com/office/drawing/2014/main" id="{21F91AE7-4A04-A250-E4B1-5579206B3DC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04348868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5 imgs + body – Grey">
    <p:bg>
      <p:bgPr>
        <a:solidFill>
          <a:srgbClr val="234BFF"/>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EFE60454-9DD8-AC3A-373E-B48364F541DC}"/>
              </a:ext>
            </a:extLst>
          </p:cNvPr>
          <p:cNvSpPr>
            <a:spLocks noGrp="1"/>
          </p:cNvSpPr>
          <p:nvPr>
            <p:ph type="body" sz="half" idx="12" hasCustomPrompt="1"/>
          </p:nvPr>
        </p:nvSpPr>
        <p:spPr>
          <a:xfrm>
            <a:off x="53687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938B5095-7709-D4C4-01E0-1DFF05418360}"/>
              </a:ext>
            </a:extLst>
          </p:cNvPr>
          <p:cNvSpPr>
            <a:spLocks noGrp="1"/>
          </p:cNvSpPr>
          <p:nvPr>
            <p:ph type="body" sz="half" idx="63" hasCustomPrompt="1"/>
          </p:nvPr>
        </p:nvSpPr>
        <p:spPr>
          <a:xfrm>
            <a:off x="525107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4" name="Text Placeholder 3">
            <a:extLst>
              <a:ext uri="{FF2B5EF4-FFF2-40B4-BE49-F238E27FC236}">
                <a16:creationId xmlns:a16="http://schemas.microsoft.com/office/drawing/2014/main" id="{29430B0E-DBDF-B8D1-CACD-4C1147FB7FBF}"/>
              </a:ext>
            </a:extLst>
          </p:cNvPr>
          <p:cNvSpPr>
            <a:spLocks noGrp="1"/>
          </p:cNvSpPr>
          <p:nvPr>
            <p:ph type="body" sz="half" idx="64" hasCustomPrompt="1"/>
          </p:nvPr>
        </p:nvSpPr>
        <p:spPr>
          <a:xfrm>
            <a:off x="996528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34B6C1C3-4ECC-A6D6-8759-E514D5828FA4}"/>
              </a:ext>
            </a:extLst>
          </p:cNvPr>
          <p:cNvSpPr>
            <a:spLocks noGrp="1"/>
          </p:cNvSpPr>
          <p:nvPr>
            <p:ph type="body" sz="half" idx="65" hasCustomPrompt="1"/>
          </p:nvPr>
        </p:nvSpPr>
        <p:spPr>
          <a:xfrm>
            <a:off x="1467948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6" name="Text Placeholder 3">
            <a:extLst>
              <a:ext uri="{FF2B5EF4-FFF2-40B4-BE49-F238E27FC236}">
                <a16:creationId xmlns:a16="http://schemas.microsoft.com/office/drawing/2014/main" id="{5FF9CFE1-EDF0-084C-1BC5-DD0D618E6B48}"/>
              </a:ext>
            </a:extLst>
          </p:cNvPr>
          <p:cNvSpPr>
            <a:spLocks noGrp="1"/>
          </p:cNvSpPr>
          <p:nvPr>
            <p:ph type="body" sz="half" idx="66" hasCustomPrompt="1"/>
          </p:nvPr>
        </p:nvSpPr>
        <p:spPr>
          <a:xfrm>
            <a:off x="1939369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Picture Placeholder 6">
            <a:extLst>
              <a:ext uri="{FF2B5EF4-FFF2-40B4-BE49-F238E27FC236}">
                <a16:creationId xmlns:a16="http://schemas.microsoft.com/office/drawing/2014/main" id="{AB4B75F8-E82E-68CC-74C3-78E831FE718D}"/>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EEDF7CD7-9D7B-A31E-DF7F-D2EDA564DA77}"/>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0835B6A9-48A5-84AC-57AF-ED450E951F21}"/>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4C297D1-C8D5-06D4-FCBA-69AD0AAADAE5}"/>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737584A-98AC-409B-7BA6-049B0AC0B9D1}"/>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2" name="Picture 1">
            <a:extLst>
              <a:ext uri="{FF2B5EF4-FFF2-40B4-BE49-F238E27FC236}">
                <a16:creationId xmlns:a16="http://schemas.microsoft.com/office/drawing/2014/main" id="{F849A741-5038-BDBC-A040-71BD9468DCD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154528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 Dark">
    <p:bg>
      <p:bgPr>
        <a:solidFill>
          <a:srgbClr val="00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499820-EACF-769E-A6CF-BB915726CA7F}"/>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rgbClr val="FFFFFF"/>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C0373D47-F72F-D47C-7C4E-19B24631DFF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68505771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5 imgs + body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F6807537-BF8F-B04D-7183-11E0894EDE27}"/>
              </a:ext>
            </a:extLst>
          </p:cNvPr>
          <p:cNvSpPr>
            <a:spLocks noGrp="1"/>
          </p:cNvSpPr>
          <p:nvPr>
            <p:ph type="body" sz="half" idx="12" hasCustomPrompt="1"/>
          </p:nvPr>
        </p:nvSpPr>
        <p:spPr>
          <a:xfrm>
            <a:off x="53687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98764F69-4D67-4425-673A-62C461990552}"/>
              </a:ext>
            </a:extLst>
          </p:cNvPr>
          <p:cNvSpPr>
            <a:spLocks noGrp="1"/>
          </p:cNvSpPr>
          <p:nvPr>
            <p:ph type="body" sz="half" idx="63" hasCustomPrompt="1"/>
          </p:nvPr>
        </p:nvSpPr>
        <p:spPr>
          <a:xfrm>
            <a:off x="525107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30530412-D499-1301-615A-B0B5389589A7}"/>
              </a:ext>
            </a:extLst>
          </p:cNvPr>
          <p:cNvSpPr>
            <a:spLocks noGrp="1"/>
          </p:cNvSpPr>
          <p:nvPr>
            <p:ph type="body" sz="half" idx="64" hasCustomPrompt="1"/>
          </p:nvPr>
        </p:nvSpPr>
        <p:spPr>
          <a:xfrm>
            <a:off x="996528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C72AD49E-4631-9B3B-0222-9AF47DC7B6C1}"/>
              </a:ext>
            </a:extLst>
          </p:cNvPr>
          <p:cNvSpPr>
            <a:spLocks noGrp="1"/>
          </p:cNvSpPr>
          <p:nvPr>
            <p:ph type="body" sz="half" idx="65" hasCustomPrompt="1"/>
          </p:nvPr>
        </p:nvSpPr>
        <p:spPr>
          <a:xfrm>
            <a:off x="1467948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9B7FE642-DA12-B38C-F48D-B1974C996BDC}"/>
              </a:ext>
            </a:extLst>
          </p:cNvPr>
          <p:cNvSpPr>
            <a:spLocks noGrp="1"/>
          </p:cNvSpPr>
          <p:nvPr>
            <p:ph type="body" sz="half" idx="66" hasCustomPrompt="1"/>
          </p:nvPr>
        </p:nvSpPr>
        <p:spPr>
          <a:xfrm>
            <a:off x="1939369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Picture Placeholder 6">
            <a:extLst>
              <a:ext uri="{FF2B5EF4-FFF2-40B4-BE49-F238E27FC236}">
                <a16:creationId xmlns:a16="http://schemas.microsoft.com/office/drawing/2014/main" id="{3AC9B374-52D8-C235-87F9-733FDD86CBF9}"/>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6125B317-23E3-3594-9309-9675071B5043}"/>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6F72D74-D4CC-B52D-DEDB-484B2465F0F3}"/>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53A0467-D7D2-6717-21F4-D90FC59710C8}"/>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ADB9265F-071C-39D5-3E06-14A77AF8C3D0}"/>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9" name="Picture 8">
            <a:extLst>
              <a:ext uri="{FF2B5EF4-FFF2-40B4-BE49-F238E27FC236}">
                <a16:creationId xmlns:a16="http://schemas.microsoft.com/office/drawing/2014/main" id="{E20D6077-682D-9B51-2901-5CA2DD9C02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0766957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5 imgs + title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4CD40C89-C694-6ADE-5AC9-FC2D21CE786E}"/>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7E9DEEA4-11C4-2A02-4531-1FC6A5BF6428}"/>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0CBF0E40-6E1E-D6FF-9CBE-433E3E87B5A0}"/>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EC3659A3-9DC6-A0CF-6827-CAA534BD7448}"/>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3E5E14F0-A782-43E0-F9B5-0A739B7700C2}"/>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F0CB1866-30D3-8B72-B953-A4A0D8952029}"/>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5A8BF6A-A897-E959-3C99-54774D3AE267}"/>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3A99CC7-28FC-4D78-8E25-E508FCCA74A5}"/>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8F73DE95-1E01-CA53-E854-A23EE508B640}"/>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7035507E-8399-6193-E80B-BF14788ABAA0}"/>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0C8E75DC-43F5-47D2-C379-1E38AF0460A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106733045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5 imgs + titles – Grey">
    <p:bg>
      <p:bgPr>
        <a:solidFill>
          <a:srgbClr val="234BFF"/>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645C4B48-670F-3BE1-7EA5-423FB0D7E784}"/>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226097C-ABBA-1E97-80F2-B569504FB9CB}"/>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7CB53F9A-A883-54AA-E6AA-6B5977D6AE09}"/>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220CBC69-24E5-1309-30C9-3E3AA92E26C7}"/>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6C165E54-7027-BE42-BB95-BC7355B4A3D0}"/>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670E6522-7939-02C4-1464-152CEFE8C536}"/>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EA9F947-1EC7-A1A0-FD4F-0993D8E21155}"/>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48DB7F3-BA9C-3750-6C12-285B4263CF92}"/>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E9B1C49-63A5-FC20-4450-3C6C1386A022}"/>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C9D7B8D-C17E-84CF-DA67-6884273FD8A9}"/>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184909F5-3BBC-F7E0-33A0-078B9305F8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462392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5 imgs + titles – Dark">
    <p:bg>
      <p:bgPr>
        <a:solidFill>
          <a:srgbClr val="000000"/>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B4E035CB-A6BC-3FA5-F150-199620E9B51A}"/>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66EB272D-6680-48A3-0BC1-1FEC7AA57602}"/>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F0D4149C-3188-BD86-5843-C98B4078AE25}"/>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A1A4FDE3-D991-6869-C9DD-268D96B4AA27}"/>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55482443-09A3-2F3E-A542-7C19FB4EFBE4}"/>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CBADCBB0-E1EA-CE45-0D34-99BCC288E704}"/>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1A82BFC2-A30D-2577-4C50-7AEEF383DF26}"/>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E5F8289-0E1C-A23C-5E92-DC54A7F654C5}"/>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AD6098C7-412B-CF67-6BDE-681105358D78}"/>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FE785AB-FD0A-7C42-614D-C44BE010679C}"/>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CE50A5A8-40B8-B205-350B-1637BB517CD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044574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 imgs gri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4D14F23-3174-08B8-C65C-F145DBEB88D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69AA4FC-341B-A20F-D0D2-28C9B2C403CC}"/>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EF73DB0-B339-5047-62E4-256290266A10}"/>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7A8B9BFE-9E93-0386-C058-80B47D94B181}"/>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6155216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4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E8ADBD1D-84DC-3348-C3BD-98A06E21657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4EF2F622-6F54-9794-43C3-AB599E42B247}"/>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92444AB-3FA9-FB21-E341-B6ADF8E83A7F}"/>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366B7C25-AAB3-ADB7-4967-847FFC5B7FCC}"/>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02707534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4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C29C810-8162-E3F4-7BCA-BA84110C9BB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278EA8CA-F68A-380E-9B93-99FA6B709735}"/>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B2C4CEDA-DFCE-E7AB-1E9F-FD6CD94A2A79}"/>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EE2B1BD-E214-E328-A280-9D906C06634D}"/>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4496437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 imgs gri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4526CBC-5944-3365-95FA-4826003ECEA3}"/>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8AE32E4-5B08-89BD-40C3-CAF559E2223F}"/>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CF953BDC-4C82-17EB-30C6-97AB719F1CAF}"/>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85773122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3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36D7FFA3-94B6-AC40-C769-0B368FEA3918}"/>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293B72A8-E5FD-421B-D416-2CD01A4310B5}"/>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0613B77-386B-17E0-4A46-30D799AFF31B}"/>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8515349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3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5DE6505B-910D-A560-964D-1DFEEF5D4A8F}"/>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B32244F5-A62E-5E34-101C-18479EA291BF}"/>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885CD92-2FB2-C587-F59D-447F50B28951}"/>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52875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3C4C64-198E-CA22-6DD0-A9589E8496DB}"/>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A506BAAA-3577-50F2-6EFD-2B43BA01410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7151475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3 imgs grid + body">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BAAE9304-6A09-33F2-ECEA-8CCD7D8F5DA1}"/>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A25BFA5F-9006-1097-4876-E3798EE5FD99}"/>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2" name="Picture Placeholder 6">
            <a:extLst>
              <a:ext uri="{FF2B5EF4-FFF2-40B4-BE49-F238E27FC236}">
                <a16:creationId xmlns:a16="http://schemas.microsoft.com/office/drawing/2014/main" id="{D0671946-7577-65EE-F232-D87A9B1CE026}"/>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A5650D4D-F2CB-D942-0CD0-A63C0936397F}"/>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726E988C-0B67-02DD-F453-3033115E1C1E}"/>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58352653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3 imgs grid + body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3FC6B04-E9F5-D753-06F1-2F7828D1436B}"/>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8F586FA-1638-5777-B385-677B76C6C722}"/>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B7680B0B-8A5D-9A01-4ACA-54B8137FCF00}"/>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904934CA-9823-35AB-911D-16090FA59D5F}"/>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5F62B65A-8A04-0ABF-EAB2-F920B35BE567}"/>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74908093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3 imgs grid + body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C290B2C9-117F-3D3D-C479-2EAE34ADD88A}"/>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1DCC64E3-6303-5190-D17A-C579912F217A}"/>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98ECAFC3-0D63-8CFA-2BA4-FDA2C882F2C6}"/>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7273A299-56F4-BEE5-168D-0BF3ECD79C3E}"/>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C2914B84-4FCE-77ED-D44D-AFAC96B60FC8}"/>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391046295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3 imgs grid + title + body">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B7B8BA01-B421-576C-CA51-8CEE0D028C5A}"/>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2" name="Picture Placeholder 6">
            <a:extLst>
              <a:ext uri="{FF2B5EF4-FFF2-40B4-BE49-F238E27FC236}">
                <a16:creationId xmlns:a16="http://schemas.microsoft.com/office/drawing/2014/main" id="{372F7110-5158-3BE4-8898-567F110AF3B3}"/>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949FD9F-B094-EE65-C606-A7A28FFB3E6A}"/>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11" name="Text Placeholder 3">
            <a:extLst>
              <a:ext uri="{FF2B5EF4-FFF2-40B4-BE49-F238E27FC236}">
                <a16:creationId xmlns:a16="http://schemas.microsoft.com/office/drawing/2014/main" id="{D3EA2ED3-3598-AA9A-2953-F0928E9B9626}"/>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9365F442-0A7F-9528-E25D-EECDED96FF75}"/>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BE38AC75-B4DF-C3AD-6FF7-D3750A8DF23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4" name="Title 1">
            <a:extLst>
              <a:ext uri="{FF2B5EF4-FFF2-40B4-BE49-F238E27FC236}">
                <a16:creationId xmlns:a16="http://schemas.microsoft.com/office/drawing/2014/main" id="{52048F51-22D5-0305-D021-3EF9590D0DF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74865644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3 imgs grid + title + body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0D0E38C1-4D07-17CB-3C12-A1AB8205EB0A}"/>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86E91B7F-3A47-0A68-92EF-FCB4966B43B2}"/>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090B643-AF2D-5699-2583-E0923FC80326}"/>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718AAAD4-42B1-F542-C524-7B9898C94B76}"/>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9F79ECB4-F995-061E-7AAF-38965C600275}"/>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D65B06BC-80A0-2041-E292-47439BFAA0EA}"/>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E8D87160-2C94-40D8-7388-80B8328D3CC2}"/>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41896743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3 imgs grid + title + body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6B9FED-E031-0938-8F25-B1074A9E2EBF}"/>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D0F3FE4-1A4B-5A55-D6B6-5A164CA6BDCE}"/>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B837819-3AB5-CAA4-62E8-A4675319534B}"/>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D3921412-6A3B-A30D-6825-22883CC3DCE1}"/>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8ACB2444-0BF1-D9B8-8236-E57BE9161C36}"/>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DD40502B-A376-D6C9-843F-9F27297F9AE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555CBB26-65C0-4507-7295-E45F752A3FC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41171489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3 imgs grid + title + body 2">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8935845-87DD-C552-E68A-0C0E8E45E6CC}"/>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1AE0C37-AB52-DBDB-0F5E-EE8ACD128767}"/>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69911F0-C9CD-8C81-914E-F93E6DDB371E}"/>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10" name="Text Placeholder 3">
            <a:extLst>
              <a:ext uri="{FF2B5EF4-FFF2-40B4-BE49-F238E27FC236}">
                <a16:creationId xmlns:a16="http://schemas.microsoft.com/office/drawing/2014/main" id="{77BF1EE0-607A-DC1E-D602-1F09365A0FA8}"/>
              </a:ext>
            </a:extLst>
          </p:cNvPr>
          <p:cNvSpPr>
            <a:spLocks noGrp="1"/>
          </p:cNvSpPr>
          <p:nvPr>
            <p:ph type="body" sz="half" idx="12" hasCustomPrompt="1"/>
          </p:nvPr>
        </p:nvSpPr>
        <p:spPr>
          <a:xfrm>
            <a:off x="8413736" y="9799332"/>
            <a:ext cx="7580376" cy="141929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4D61BCF5-A3E2-D78F-3E2A-CA24A134123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6" name="Title 1">
            <a:extLst>
              <a:ext uri="{FF2B5EF4-FFF2-40B4-BE49-F238E27FC236}">
                <a16:creationId xmlns:a16="http://schemas.microsoft.com/office/drawing/2014/main" id="{0D77C072-F1D7-C5F4-6714-BFB5294400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7" name="Text Placeholder 3">
            <a:extLst>
              <a:ext uri="{FF2B5EF4-FFF2-40B4-BE49-F238E27FC236}">
                <a16:creationId xmlns:a16="http://schemas.microsoft.com/office/drawing/2014/main" id="{FBD3F637-20AD-17F9-27FF-36447D6E4F03}"/>
              </a:ext>
            </a:extLst>
          </p:cNvPr>
          <p:cNvSpPr>
            <a:spLocks noGrp="1"/>
          </p:cNvSpPr>
          <p:nvPr>
            <p:ph type="body" sz="half" idx="60" hasCustomPrompt="1"/>
          </p:nvPr>
        </p:nvSpPr>
        <p:spPr>
          <a:xfrm>
            <a:off x="16272409" y="1709085"/>
            <a:ext cx="7580376" cy="141929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148673418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3 imgs grid + title + body 2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CDC308AE-6C4A-CCF9-AC74-C8BB1D05B0D2}"/>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16E9F33D-92D4-6D5F-BC43-2C25355D394D}"/>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B021F1E-027F-6EA2-0664-1AB6602B499D}"/>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5584B706-8D71-55D3-EE40-9867309E5245}"/>
              </a:ext>
            </a:extLst>
          </p:cNvPr>
          <p:cNvSpPr>
            <a:spLocks noGrp="1"/>
          </p:cNvSpPr>
          <p:nvPr>
            <p:ph type="body" sz="half" idx="12" hasCustomPrompt="1"/>
          </p:nvPr>
        </p:nvSpPr>
        <p:spPr>
          <a:xfrm>
            <a:off x="8413736" y="9799332"/>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778DAC84-0F49-CBCD-1729-B587DA4B056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58CF0FF3-0213-6301-4295-54BB8C51B13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6CE6BF50-1327-95FC-737F-260722D02D36}"/>
              </a:ext>
            </a:extLst>
          </p:cNvPr>
          <p:cNvSpPr>
            <a:spLocks noGrp="1"/>
          </p:cNvSpPr>
          <p:nvPr>
            <p:ph type="body" sz="half" idx="60" hasCustomPrompt="1"/>
          </p:nvPr>
        </p:nvSpPr>
        <p:spPr>
          <a:xfrm>
            <a:off x="16272409" y="1709085"/>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50190392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3 imgs grid + title + body 2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4C5A2CC9-51AD-AEC3-F882-41781F0A8D5D}"/>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D07ED84-B21D-D306-A55F-076B1FE3A035}"/>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73FA81F0-CE3B-8500-DBF6-8BC5946F0781}"/>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692EDEA5-E779-7F9B-B53E-91A80EFC980E}"/>
              </a:ext>
            </a:extLst>
          </p:cNvPr>
          <p:cNvSpPr>
            <a:spLocks noGrp="1"/>
          </p:cNvSpPr>
          <p:nvPr>
            <p:ph type="body" sz="half" idx="12" hasCustomPrompt="1"/>
          </p:nvPr>
        </p:nvSpPr>
        <p:spPr>
          <a:xfrm>
            <a:off x="8413736" y="9799332"/>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DAF4D4C9-3C25-8858-D659-56605359CC7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3F01A9B3-30FC-6896-FA87-1CAE4168106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8A7F7942-87B9-78E3-27BD-5FE605AF9925}"/>
              </a:ext>
            </a:extLst>
          </p:cNvPr>
          <p:cNvSpPr>
            <a:spLocks noGrp="1"/>
          </p:cNvSpPr>
          <p:nvPr>
            <p:ph type="body" sz="half" idx="60" hasCustomPrompt="1"/>
          </p:nvPr>
        </p:nvSpPr>
        <p:spPr>
          <a:xfrm>
            <a:off x="16272409" y="1709085"/>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399037543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8 imgs grid + body">
    <p:spTree>
      <p:nvGrpSpPr>
        <p:cNvPr id="1" name=""/>
        <p:cNvGrpSpPr/>
        <p:nvPr/>
      </p:nvGrpSpPr>
      <p:grpSpPr>
        <a:xfrm>
          <a:off x="0" y="0"/>
          <a:ext cx="0" cy="0"/>
          <a:chOff x="0" y="0"/>
          <a:chExt cx="0" cy="0"/>
        </a:xfrm>
      </p:grpSpPr>
      <p:sp>
        <p:nvSpPr>
          <p:cNvPr id="18" name="Picture Placeholder 6">
            <a:extLst>
              <a:ext uri="{FF2B5EF4-FFF2-40B4-BE49-F238E27FC236}">
                <a16:creationId xmlns:a16="http://schemas.microsoft.com/office/drawing/2014/main" id="{8A951823-2911-5E60-3B21-57BE5422E724}"/>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AC03DB87-396D-2BEF-C8B7-96DA47392FCC}"/>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3" name="Text Placeholder 3">
            <a:extLst>
              <a:ext uri="{FF2B5EF4-FFF2-40B4-BE49-F238E27FC236}">
                <a16:creationId xmlns:a16="http://schemas.microsoft.com/office/drawing/2014/main" id="{95C060E2-2740-D4BE-3312-F317CB25C580}"/>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76E36BD6-A83B-C8FE-7F03-9C7B15D689AE}"/>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3FFF289E-624B-0614-6F80-636670EAF4F6}"/>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9890BE8E-7FBE-6218-14E0-15D1016A5FFA}"/>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33DC72CC-DFEC-87EA-FD31-15E99512476E}"/>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EBA17F91-8133-09B2-91B2-1C2EE18D5B56}"/>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BE25E8BE-437F-C75C-F6EF-5006C8AE784D}"/>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1" name="Picture Placeholder 6">
            <a:extLst>
              <a:ext uri="{FF2B5EF4-FFF2-40B4-BE49-F238E27FC236}">
                <a16:creationId xmlns:a16="http://schemas.microsoft.com/office/drawing/2014/main" id="{A8AD26B5-464F-81DE-D015-FDE63EC4E0A0}"/>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9540D3B-60A3-B824-38EA-0B143C04EFCE}"/>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2F7C171-7389-E236-92D6-9A8FD23A320E}"/>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26" name="Picture Placeholder 6">
            <a:extLst>
              <a:ext uri="{FF2B5EF4-FFF2-40B4-BE49-F238E27FC236}">
                <a16:creationId xmlns:a16="http://schemas.microsoft.com/office/drawing/2014/main" id="{DB39D8BE-E582-E5C5-4DE8-4ED4D0F38485}"/>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27" name="Picture Placeholder 6">
            <a:extLst>
              <a:ext uri="{FF2B5EF4-FFF2-40B4-BE49-F238E27FC236}">
                <a16:creationId xmlns:a16="http://schemas.microsoft.com/office/drawing/2014/main" id="{34EAFDED-532C-1203-146B-68F1A6FA1B52}"/>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28" name="Picture Placeholder 6">
            <a:extLst>
              <a:ext uri="{FF2B5EF4-FFF2-40B4-BE49-F238E27FC236}">
                <a16:creationId xmlns:a16="http://schemas.microsoft.com/office/drawing/2014/main" id="{1B08347D-41E6-DDD0-7F91-2BA7E181271C}"/>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29" name="Picture Placeholder 6">
            <a:extLst>
              <a:ext uri="{FF2B5EF4-FFF2-40B4-BE49-F238E27FC236}">
                <a16:creationId xmlns:a16="http://schemas.microsoft.com/office/drawing/2014/main" id="{74C97FBD-3E8D-0311-CDCD-C6C47850A745}"/>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0" name="Picture 9">
            <a:extLst>
              <a:ext uri="{FF2B5EF4-FFF2-40B4-BE49-F238E27FC236}">
                <a16:creationId xmlns:a16="http://schemas.microsoft.com/office/drawing/2014/main" id="{7DEC0CF3-FBB0-EF3F-2334-5711AC49368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308248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 Grey">
    <p:bg>
      <p:bgPr>
        <a:solidFill>
          <a:srgbClr val="234B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029870-CBBD-918F-8305-042A009D5EC4}"/>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20F46112-8BF4-C70D-2CAC-444747340BC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229833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8 imgs grid + body – Grey">
    <p:bg>
      <p:bgPr>
        <a:solidFill>
          <a:srgbClr val="234BFF"/>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14448112-BFBD-ABDB-7117-1B6386B052D6}"/>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0C1BF60F-B979-74C8-A252-0506E1B05ED4}"/>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5D6C70D4-BE17-1D35-0B84-B8F41B3DDA71}"/>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59427B54-9A2E-2DF7-292C-C199B5DD0756}"/>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EC6A225C-06AD-22E0-4646-2877520D72D5}"/>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EA5439BB-45E0-4635-FDC0-1BED70AD5B6E}"/>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59E63AEE-A292-F032-EE33-997BB0A70978}"/>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0" name="Text Placeholder 3">
            <a:extLst>
              <a:ext uri="{FF2B5EF4-FFF2-40B4-BE49-F238E27FC236}">
                <a16:creationId xmlns:a16="http://schemas.microsoft.com/office/drawing/2014/main" id="{4FE44276-AFE3-0C1B-A9A1-E2C2BC7EC51C}"/>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2" name="Picture Placeholder 6">
            <a:extLst>
              <a:ext uri="{FF2B5EF4-FFF2-40B4-BE49-F238E27FC236}">
                <a16:creationId xmlns:a16="http://schemas.microsoft.com/office/drawing/2014/main" id="{7FFDDB39-DB9A-2683-7DDD-7FD59BE1E9B4}"/>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B3D7C43-DD23-716D-E472-D2543BCF484B}"/>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0878A91-2FF7-F4E1-B4B6-398C4BC86853}"/>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EED08ED1-AC8A-A321-68EA-04BA79BCBB70}"/>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FC4C6C24-1E76-2342-B87D-FC0F07928A5F}"/>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483D3069-E77A-D208-519C-7B764BBB5930}"/>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F9AF2080-81AB-4545-4BF1-06CD5C162831}"/>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D2858102-480D-7AAC-78E1-17AD5DE88A0B}"/>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8" name="Picture 17">
            <a:extLst>
              <a:ext uri="{FF2B5EF4-FFF2-40B4-BE49-F238E27FC236}">
                <a16:creationId xmlns:a16="http://schemas.microsoft.com/office/drawing/2014/main" id="{B7B2921D-D2FB-9CEF-AB49-18D3C23B718C}"/>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125511877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8 imgs grid + body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27507058-83C6-7E2C-D5EB-7A6AED29ADBA}"/>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0032888E-23BA-3F84-0E3B-1219C895BB10}"/>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C684C2BF-D42F-3514-B507-E327EA686867}"/>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CE49C3B7-2734-4EE0-8FCC-B31C51E3CA9C}"/>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B0E99F99-5790-F95F-C353-D1F91BB18ECD}"/>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C84C8074-F7A0-013F-799A-11357599E5D0}"/>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24B4D2D1-CE89-7A70-9DFF-696BD4DE0760}"/>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0" name="Text Placeholder 3">
            <a:extLst>
              <a:ext uri="{FF2B5EF4-FFF2-40B4-BE49-F238E27FC236}">
                <a16:creationId xmlns:a16="http://schemas.microsoft.com/office/drawing/2014/main" id="{6CA6046C-F269-B225-3C53-2D802E8AFC27}"/>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2" name="Picture Placeholder 6">
            <a:extLst>
              <a:ext uri="{FF2B5EF4-FFF2-40B4-BE49-F238E27FC236}">
                <a16:creationId xmlns:a16="http://schemas.microsoft.com/office/drawing/2014/main" id="{805F9DB3-FCCF-3D2A-C785-137853434B10}"/>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2BC4B9FC-D518-2C33-8479-69DDE8EA4DA6}"/>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76AD054-18B6-CF82-87C7-7F45991DEC06}"/>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F59916DF-EFE6-93EB-49E1-F481EAF2E08E}"/>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E0EBFF8B-F8ED-FAB9-6A7E-FD5E29CF7DEE}"/>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3CD98A19-2A83-E1E3-6F5E-F34EA68E5930}"/>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AEFBA47D-99F6-3AAD-A02C-A392BEC08A45}"/>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E936A6C-19F1-2F42-0FCE-4AC494522A57}"/>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8" name="Picture 17">
            <a:extLst>
              <a:ext uri="{FF2B5EF4-FFF2-40B4-BE49-F238E27FC236}">
                <a16:creationId xmlns:a16="http://schemas.microsoft.com/office/drawing/2014/main" id="{F616842F-EEC8-6CF8-45F2-25E524934DE4}"/>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408508192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6 imgs grid">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745F9CB4-FC11-B3A6-4A4C-94E54C2C6BB5}"/>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C670FEC-3AEC-7EF1-7CDF-7125C00959FA}"/>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C0EAA9D-0C8C-E55B-58E0-4D244E91AAD2}"/>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D7CDD089-628E-F1DA-BC2C-6F9DF4DB79EF}"/>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BDD8008-542B-FF70-8AC2-19D4FE073B0A}"/>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20D34E0F-223A-2E60-0E1E-3631FE40B9ED}"/>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8360530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6 imgs grid – Grey">
    <p:bg>
      <p:bgPr>
        <a:solidFill>
          <a:srgbClr val="234BFF"/>
        </a:solidFill>
        <a:effectLst/>
      </p:bgPr>
    </p:bg>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CBF0C3F5-4273-BAD5-9107-F61F76A10902}"/>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3028ECC3-39B1-2DBD-C32C-0D68752A1C4F}"/>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FF71073B-ADA3-B5FA-1AEA-17287275AF06}"/>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F10F411F-E96A-BB8C-B8D5-FD0F9AD3CF9A}"/>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BBDFB704-0CAF-935C-E190-57166214C3E1}"/>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B7EC0DE-6BAD-765E-4393-5B17B2E65200}"/>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39253598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6 imgs grid – Dark">
    <p:bg>
      <p:bgPr>
        <a:solidFill>
          <a:srgbClr val="000000"/>
        </a:solidFill>
        <a:effectLst/>
      </p:bgPr>
    </p:bg>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366146E2-718A-F106-B86D-A89784A7F128}"/>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6E7BF9A-A5B8-78C6-1D96-E16F7D36962A}"/>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19EDDF2B-F544-998F-AD13-252D340950CF}"/>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7755CBD-A57C-269C-AD3D-ADA4B322D5BA}"/>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EA3EA85F-42CA-DE3E-4B45-D354443A3423}"/>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7495C284-6461-5359-6FF5-D22FE4022FD1}"/>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25332805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8 imgs grid">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10C5ED6-F5FA-60E6-B81F-942ECB7F90C6}"/>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0F8218D4-1645-697C-D460-36254BB690AB}"/>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9216AF4-9BCE-6914-7256-CDF032FC943D}"/>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E5633ECE-8645-EB97-6845-F9ECEC2E9419}"/>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3E1D340D-D1A7-A393-9EA3-B7F0A16EE898}"/>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BDFE6F1A-402A-057A-00D1-40CC3CA9BC29}"/>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5C599B67-A92C-00E2-BEFF-9E9BEDC7EF14}"/>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819B8F1E-1083-17DE-C453-0276A08FE5F6}"/>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20346938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8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52E8A76A-2063-A3F0-9323-003685AE9D70}"/>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9BB30A8-4C83-042F-3866-1FFE963B887D}"/>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94D5600-8AFF-8809-EC02-7345C09E7EF2}"/>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A3EA8C02-230C-E9B5-4DF7-7B5FBF59ADC3}"/>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18F2C45-3788-9D27-F37D-0BE9C77921AC}"/>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D4A4DD6-9151-FBD9-D5D3-D2A691CF804C}"/>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E2DA34AA-884F-58DB-211A-5A3ED662E9DE}"/>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5D7B8AE-0BFA-EEFE-BBB0-65E31C4009AA}"/>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8908013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8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FF60B1B-A2BD-19DF-E15E-B3510E9EDE4E}"/>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7D03A41-66DD-C80F-DF00-D1765FEB17CD}"/>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8538FE8F-42E1-5017-AD3E-6F0C23086DDC}"/>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FD25E6FC-7954-A95E-82D2-33A45946081B}"/>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7200B134-2984-D5A0-ED98-D641D3A41AF0}"/>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9BFE7DF-E04B-18C6-E28D-0B59D904AFD1}"/>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E1910AB-0E29-59D6-54B1-4CFB88EE7367}"/>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12B3C82-F025-938B-C8E5-8BE989754002}"/>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5505457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2 imgs grid">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C712A2B8-8608-0CA6-9D4C-D56E242484A4}"/>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23E7BA30-2744-E0A7-28BA-EC0822A73BDD}"/>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974A9612-099B-458C-6510-2800444301A4}"/>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E49A1EB1-1BDA-5055-A6B8-736E1D4875AE}"/>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0F910EF6-169F-4F56-17F7-6ADBC80A81CB}"/>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C4023CC9-08B9-F69A-083D-014C252791E2}"/>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42151B55-FFAD-4CCC-82FF-23CE2750A68D}"/>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0FB06F33-D922-F676-D9DE-19DB1DFFEF67}"/>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E08817D8-9A03-8FE7-C571-BD323BE0A806}"/>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0AB11BD1-1359-64CC-9D8D-7F57925ABD52}"/>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46538330-01A5-FA10-1289-DB5D2F13B5CB}"/>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25" name="Picture Placeholder 6">
            <a:extLst>
              <a:ext uri="{FF2B5EF4-FFF2-40B4-BE49-F238E27FC236}">
                <a16:creationId xmlns:a16="http://schemas.microsoft.com/office/drawing/2014/main" id="{5E1298D4-12C4-E602-BEA4-DFF90058DECA}"/>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35755443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2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2304A873-EFF8-9AA2-B6B9-4BD1D63A1A0C}"/>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28CD2FB-8F06-336F-F25D-48793F553B4C}"/>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5B3FD6F-BCD7-60EF-22CD-BC66521A7C7B}"/>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B405180-F010-80C2-8401-86A615587C30}"/>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0A48449-5189-DF28-B137-3FE2F6942229}"/>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25045CA-7A32-7E26-EAED-EDAF4ABBB717}"/>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0EB3F0E-BB4E-20BC-33F3-C59D8021AE12}"/>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A0D2543-05D0-BE79-D876-E01EE89F042F}"/>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B22DB5E-E91A-3689-ABFF-521009E00716}"/>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E86C1579-7ACC-832B-4332-135DF3240EC0}"/>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2398B2B1-70AF-2E93-4B65-02FACC6AD126}"/>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2465C81F-F87C-2A19-FF42-56B831723082}"/>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1508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 Dark">
    <p:bg>
      <p:bgPr>
        <a:solidFill>
          <a:srgbClr val="00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685FC1-6A66-5ADA-0482-168FCE35B486}"/>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rgbClr val="FFFFFF"/>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E8398292-071F-D6B8-3859-72F4A6E22F7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12089520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2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5D71C5C-FC50-3623-A424-B06CEA7E42C2}"/>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D157C8B-47DA-FF2C-787E-48091D0374FF}"/>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948CB32-3FAD-F6C1-978F-8B2CEC911CC6}"/>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30E5391-2204-8094-ABB1-86F1B81B1D33}"/>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3316012-9BAD-B018-ED71-CBD5EC5A143E}"/>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ABA4662-82BA-C38D-F2B9-A2B240B8C831}"/>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B9D4A12-94A3-7D51-0870-A47EB34DF7D5}"/>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81C58C0B-A6CC-86E5-0C8D-42BED4B301DD}"/>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BA46A88-3702-F901-E8CD-DDE3E9A6222D}"/>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3266FAD-3810-570A-5B28-2F87A345E946}"/>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2B74391-19BF-206C-C7D9-E3BA7DA2524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3BAC6055-F3EA-2530-DE55-EF9E5F04A9BA}"/>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5586911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2 imgs grid (highlight)">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67D30A-0E79-88CD-70DB-53208D13D2E1}"/>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EB0037A-A855-7442-CBB0-D3BE0E542B55}"/>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73EFFE0-B8FC-F9D1-C371-CAA50DF8039A}"/>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99B5B97-52A1-9EE5-07B0-4465C59D44A2}"/>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6C78C2BC-1951-CE10-D44F-9D0BD01CFDB5}"/>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5621759-0185-89A4-E938-E15C05C60129}"/>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F71F9FE8-3C78-8119-2ACB-7198A9137819}"/>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39C56737-6618-4621-B03A-F4BB03493336}"/>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C03C455E-3B7C-0AC1-C20C-783627EC7F34}"/>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9EA8A6F-AB98-6BDE-19B9-BA1EA4449AC9}"/>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34381672-498B-E8DF-6A4B-28328BF131D2}"/>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B352AFEA-D0BF-61FC-DDCE-13B6360F2D54}"/>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6006972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2 imgs grid (highlight)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372A6EB-5FEA-8C12-0EEB-5C917CA9912E}"/>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D01F378-14FC-8AC2-3F12-179A89BA7838}"/>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EAD90E7-D348-FB7B-37EB-73C54154C874}"/>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089A310-EA39-063A-AEC2-6E1A198B458E}"/>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F04F291-E4ED-EFFC-1D20-101A570F29B9}"/>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CFC2EF1-BE22-822E-1A74-8CB0D3E3DF63}"/>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4A3CEE9E-E0F4-8C25-EDA6-409E373D4706}"/>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EAFCEC5-966C-4E3C-B115-25908532F181}"/>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6443B05F-6C35-D175-CA50-92C806C1E52F}"/>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9A39A4DA-5FA4-0644-9C5C-D9F211C9EE27}"/>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C41A2B97-10A6-E5FB-C10E-4491D45EC575}"/>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9982C6D7-EC2B-5950-744F-05EAB73C19E2}"/>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80137858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2 imgs grid (highlight)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1A2A6A0-3418-5B07-6427-852405844066}"/>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7062EE3-89A8-F096-7260-F9E3C9996921}"/>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47CFB05-E035-BF3C-E468-70040629318E}"/>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02D0968-49D1-742A-8338-4F8AE81AAE22}"/>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14E724F-B074-6DDA-77BB-98EA50E76534}"/>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F5057E0-ED0D-7D1E-D514-F09C12D44801}"/>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070251CB-68C0-C683-A77F-E85BEFC8BED3}"/>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DA31139-6F6B-8EB3-0BE1-C00EFA5226B7}"/>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50251E79-2162-98CE-54E1-939FF744A5B1}"/>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0769A1BA-731F-318F-7C3B-BC72CDB34CC5}"/>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DD71530-0469-1B64-DAD4-F22F04F22D5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5C86FDB4-6741-EFA4-63BB-AEB26BC82915}"/>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9359027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2 imgs grid (highlight text)">
    <p:spTree>
      <p:nvGrpSpPr>
        <p:cNvPr id="1" name=""/>
        <p:cNvGrpSpPr/>
        <p:nvPr/>
      </p:nvGrpSpPr>
      <p:grpSpPr>
        <a:xfrm>
          <a:off x="0" y="0"/>
          <a:ext cx="0" cy="0"/>
          <a:chOff x="0" y="0"/>
          <a:chExt cx="0" cy="0"/>
        </a:xfrm>
      </p:grpSpPr>
      <p:sp>
        <p:nvSpPr>
          <p:cNvPr id="1436" name="Rounded Rectangle"/>
          <p:cNvSpPr/>
          <p:nvPr userDrawn="1"/>
        </p:nvSpPr>
        <p:spPr>
          <a:xfrm>
            <a:off x="6439079" y="3742399"/>
            <a:ext cx="5605544" cy="6231202"/>
          </a:xfrm>
          <a:prstGeom prst="roundRect">
            <a:avLst>
              <a:gd name="adj" fmla="val 5004"/>
            </a:avLst>
          </a:prstGeom>
          <a:solidFill>
            <a:srgbClr val="234BFF"/>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2" name="Picture Placeholder 6">
            <a:extLst>
              <a:ext uri="{FF2B5EF4-FFF2-40B4-BE49-F238E27FC236}">
                <a16:creationId xmlns:a16="http://schemas.microsoft.com/office/drawing/2014/main" id="{D995B279-E948-CEB6-9753-E8BE10D9F4C6}"/>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E80A0B5-066F-9C4D-751B-19325C212CDB}"/>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72AAE9AC-2799-A023-0BD3-3D7292D96E0D}"/>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D4912AC8-5215-6089-E7E7-99553C50E1A0}"/>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B3E6C99-2FF4-76BB-ECBE-0210965E776F}"/>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9DE72088-F9E3-AE2B-684A-9BB2A0DFA96B}"/>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B7D66077-13DD-7935-152D-C69F2078955C}"/>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5591035-33B2-C3FD-9F1B-2B9A62B2BB4A}"/>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16D2027-BABB-8C33-B212-641874CAB676}"/>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40C8B4CC-4BE6-267B-45DB-378615D16037}"/>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0DC399A-53CD-78DE-D88F-3A0EF5253401}"/>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14" name="Text Placeholder 3">
            <a:extLst>
              <a:ext uri="{FF2B5EF4-FFF2-40B4-BE49-F238E27FC236}">
                <a16:creationId xmlns:a16="http://schemas.microsoft.com/office/drawing/2014/main" id="{6FADB4AB-7D32-3A13-71D8-35E3486055B5}"/>
              </a:ext>
            </a:extLst>
          </p:cNvPr>
          <p:cNvSpPr>
            <a:spLocks noGrp="1"/>
          </p:cNvSpPr>
          <p:nvPr>
            <p:ph type="body" sz="half" idx="76" hasCustomPrompt="1"/>
          </p:nvPr>
        </p:nvSpPr>
        <p:spPr>
          <a:xfrm>
            <a:off x="6729092" y="4132273"/>
            <a:ext cx="5029200" cy="2093976"/>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86457880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2 imgs grid (highlight text) – Grey">
    <p:bg>
      <p:bgPr>
        <a:solidFill>
          <a:srgbClr val="234BFF"/>
        </a:solidFill>
        <a:effectLst/>
      </p:bgPr>
    </p:bg>
    <p:spTree>
      <p:nvGrpSpPr>
        <p:cNvPr id="1" name=""/>
        <p:cNvGrpSpPr/>
        <p:nvPr/>
      </p:nvGrpSpPr>
      <p:grpSpPr>
        <a:xfrm>
          <a:off x="0" y="0"/>
          <a:ext cx="0" cy="0"/>
          <a:chOff x="0" y="0"/>
          <a:chExt cx="0" cy="0"/>
        </a:xfrm>
      </p:grpSpPr>
      <p:sp>
        <p:nvSpPr>
          <p:cNvPr id="15" name="Rounded Rectangle">
            <a:extLst>
              <a:ext uri="{FF2B5EF4-FFF2-40B4-BE49-F238E27FC236}">
                <a16:creationId xmlns:a16="http://schemas.microsoft.com/office/drawing/2014/main" id="{76DFF6F2-EFDD-B918-2F51-15B0385FF07E}"/>
              </a:ext>
            </a:extLst>
          </p:cNvPr>
          <p:cNvSpPr/>
          <p:nvPr userDrawn="1"/>
        </p:nvSpPr>
        <p:spPr>
          <a:xfrm>
            <a:off x="6439079" y="3742399"/>
            <a:ext cx="5605544" cy="6231202"/>
          </a:xfrm>
          <a:prstGeom prst="roundRect">
            <a:avLst>
              <a:gd name="adj" fmla="val 5004"/>
            </a:avLst>
          </a:prstGeom>
          <a:solidFill>
            <a:schemeClr val="bg1"/>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3" name="Picture Placeholder 6">
            <a:extLst>
              <a:ext uri="{FF2B5EF4-FFF2-40B4-BE49-F238E27FC236}">
                <a16:creationId xmlns:a16="http://schemas.microsoft.com/office/drawing/2014/main" id="{9AEE5634-C406-9E19-3924-2AF1B392ACC1}"/>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DF702AF-C850-2AA6-FFDC-CAC6E6122F13}"/>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E5559A4-A422-5D9B-631E-4A6ED34D36B1}"/>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F001A1A-ED09-E309-E1E7-0C096BF60484}"/>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290A85BE-6A22-D75D-8556-A9B94CD88D10}"/>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5167494-EF03-BEFC-1710-D1B43C34ECC5}"/>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7935E13-F98F-EBB2-50B6-69C354F94143}"/>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260300B-2171-18BE-56F6-1CCA9B1660A4}"/>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AA35A6C-3D67-6E60-B2CB-7A18EFD39B50}"/>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F8C7351-2653-3568-D17F-C7A377EE4F18}"/>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B6370724-9494-44A3-D0DF-E5FB8BA9FDA8}"/>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6E2A77F-FCCC-3C90-1547-FB3EB157C324}"/>
              </a:ext>
            </a:extLst>
          </p:cNvPr>
          <p:cNvSpPr>
            <a:spLocks noGrp="1"/>
          </p:cNvSpPr>
          <p:nvPr>
            <p:ph type="body" sz="half" idx="76" hasCustomPrompt="1"/>
          </p:nvPr>
        </p:nvSpPr>
        <p:spPr>
          <a:xfrm>
            <a:off x="6729092" y="4132273"/>
            <a:ext cx="5029200"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415110320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2 imgs grid (highlight text) – Dark">
    <p:bg>
      <p:bgPr>
        <a:solidFill>
          <a:srgbClr val="000000"/>
        </a:solidFill>
        <a:effectLst/>
      </p:bgPr>
    </p:bg>
    <p:spTree>
      <p:nvGrpSpPr>
        <p:cNvPr id="1" name=""/>
        <p:cNvGrpSpPr/>
        <p:nvPr/>
      </p:nvGrpSpPr>
      <p:grpSpPr>
        <a:xfrm>
          <a:off x="0" y="0"/>
          <a:ext cx="0" cy="0"/>
          <a:chOff x="0" y="0"/>
          <a:chExt cx="0" cy="0"/>
        </a:xfrm>
      </p:grpSpPr>
      <p:sp>
        <p:nvSpPr>
          <p:cNvPr id="14" name="Rounded Rectangle">
            <a:extLst>
              <a:ext uri="{FF2B5EF4-FFF2-40B4-BE49-F238E27FC236}">
                <a16:creationId xmlns:a16="http://schemas.microsoft.com/office/drawing/2014/main" id="{77E16E70-15D9-6F90-76AF-6C57DF595D5D}"/>
              </a:ext>
            </a:extLst>
          </p:cNvPr>
          <p:cNvSpPr/>
          <p:nvPr userDrawn="1"/>
        </p:nvSpPr>
        <p:spPr>
          <a:xfrm>
            <a:off x="6439079" y="3742399"/>
            <a:ext cx="5605544" cy="6231202"/>
          </a:xfrm>
          <a:prstGeom prst="roundRect">
            <a:avLst>
              <a:gd name="adj" fmla="val 5004"/>
            </a:avLst>
          </a:prstGeom>
          <a:solidFill>
            <a:srgbClr val="234BFF"/>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2" name="Picture Placeholder 6">
            <a:extLst>
              <a:ext uri="{FF2B5EF4-FFF2-40B4-BE49-F238E27FC236}">
                <a16:creationId xmlns:a16="http://schemas.microsoft.com/office/drawing/2014/main" id="{DCA72B07-5E97-1843-7F1C-6D41E98B6C90}"/>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FF459EB-1F22-C15D-814E-28F56C347262}"/>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E1E1F9E-288A-5174-FC36-CBBD71F2CF1A}"/>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291C49E9-C65F-DC2D-935F-FC03E6D56226}"/>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C32898F-0D6B-78B9-CCFC-A07296CB2E25}"/>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B0351DE-F125-AF29-7A45-8AF9DAEA7D7E}"/>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DBAF673-FA26-1C22-2178-19DC5DB724C9}"/>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6650CA5-59A7-D68D-D86E-A163714FB9C0}"/>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BA2794F0-8A4C-2B8A-AE2C-F1358A95CEC2}"/>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551B3FE7-EF08-A778-F9FF-8B53AFF026D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32833204-BC99-4B32-9EBE-F77B2AA16D95}"/>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15" name="Text Placeholder 3">
            <a:extLst>
              <a:ext uri="{FF2B5EF4-FFF2-40B4-BE49-F238E27FC236}">
                <a16:creationId xmlns:a16="http://schemas.microsoft.com/office/drawing/2014/main" id="{797E9FD4-F735-5E10-733C-4DF233814F39}"/>
              </a:ext>
            </a:extLst>
          </p:cNvPr>
          <p:cNvSpPr>
            <a:spLocks noGrp="1"/>
          </p:cNvSpPr>
          <p:nvPr>
            <p:ph type="body" sz="half" idx="76" hasCustomPrompt="1"/>
          </p:nvPr>
        </p:nvSpPr>
        <p:spPr>
          <a:xfrm>
            <a:off x="6729092" y="4132273"/>
            <a:ext cx="5029200"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17112099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8 imgs grid">
    <p:spTree>
      <p:nvGrpSpPr>
        <p:cNvPr id="1" name=""/>
        <p:cNvGrpSpPr/>
        <p:nvPr/>
      </p:nvGrpSpPr>
      <p:grpSpPr>
        <a:xfrm>
          <a:off x="0" y="0"/>
          <a:ext cx="0" cy="0"/>
          <a:chOff x="0" y="0"/>
          <a:chExt cx="0" cy="0"/>
        </a:xfrm>
      </p:grpSpPr>
      <p:sp>
        <p:nvSpPr>
          <p:cNvPr id="20" name="Picture Placeholder 6">
            <a:extLst>
              <a:ext uri="{FF2B5EF4-FFF2-40B4-BE49-F238E27FC236}">
                <a16:creationId xmlns:a16="http://schemas.microsoft.com/office/drawing/2014/main" id="{868AB332-59B0-59E0-8CDD-CBA8AA68B7FF}"/>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8D758B30-80DF-41C0-1521-E2F993E25B3C}"/>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B648B0EB-F99E-6AB0-7ED0-C7B170A2A288}"/>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D4671B6C-A367-83CE-D2A3-C2E950A2873C}"/>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6B976C74-534B-11A7-0BE7-9DF81BBCE65F}"/>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25" name="Picture Placeholder 6">
            <a:extLst>
              <a:ext uri="{FF2B5EF4-FFF2-40B4-BE49-F238E27FC236}">
                <a16:creationId xmlns:a16="http://schemas.microsoft.com/office/drawing/2014/main" id="{C22C2C57-7FB7-4457-354F-ABA349A0AD6C}"/>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26" name="Picture Placeholder 6">
            <a:extLst>
              <a:ext uri="{FF2B5EF4-FFF2-40B4-BE49-F238E27FC236}">
                <a16:creationId xmlns:a16="http://schemas.microsoft.com/office/drawing/2014/main" id="{FC847B43-1D2A-3DD7-D79E-34159381ED12}"/>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27" name="Picture Placeholder 6">
            <a:extLst>
              <a:ext uri="{FF2B5EF4-FFF2-40B4-BE49-F238E27FC236}">
                <a16:creationId xmlns:a16="http://schemas.microsoft.com/office/drawing/2014/main" id="{7C2B2A66-FC02-E049-1B74-58035266EDC8}"/>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28" name="Picture Placeholder 6">
            <a:extLst>
              <a:ext uri="{FF2B5EF4-FFF2-40B4-BE49-F238E27FC236}">
                <a16:creationId xmlns:a16="http://schemas.microsoft.com/office/drawing/2014/main" id="{66359FDB-6A0E-28A2-6EE3-6F3BFBF18847}"/>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29" name="Picture Placeholder 6">
            <a:extLst>
              <a:ext uri="{FF2B5EF4-FFF2-40B4-BE49-F238E27FC236}">
                <a16:creationId xmlns:a16="http://schemas.microsoft.com/office/drawing/2014/main" id="{B4ED0975-439F-B16B-DB76-DC7832ECE0C1}"/>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30" name="Picture Placeholder 6">
            <a:extLst>
              <a:ext uri="{FF2B5EF4-FFF2-40B4-BE49-F238E27FC236}">
                <a16:creationId xmlns:a16="http://schemas.microsoft.com/office/drawing/2014/main" id="{84F197E4-E6C8-251B-3389-918996D4BB7D}"/>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31" name="Picture Placeholder 6">
            <a:extLst>
              <a:ext uri="{FF2B5EF4-FFF2-40B4-BE49-F238E27FC236}">
                <a16:creationId xmlns:a16="http://schemas.microsoft.com/office/drawing/2014/main" id="{C01FF7F4-CA52-390B-5282-C442FDD2AECB}"/>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32" name="Picture Placeholder 6">
            <a:extLst>
              <a:ext uri="{FF2B5EF4-FFF2-40B4-BE49-F238E27FC236}">
                <a16:creationId xmlns:a16="http://schemas.microsoft.com/office/drawing/2014/main" id="{676678B6-3484-C244-7CE6-BF2B31BE5F95}"/>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33" name="Picture Placeholder 6">
            <a:extLst>
              <a:ext uri="{FF2B5EF4-FFF2-40B4-BE49-F238E27FC236}">
                <a16:creationId xmlns:a16="http://schemas.microsoft.com/office/drawing/2014/main" id="{02210EE3-3086-A4E7-FB1E-30BEED1EEAF0}"/>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34" name="Picture Placeholder 6">
            <a:extLst>
              <a:ext uri="{FF2B5EF4-FFF2-40B4-BE49-F238E27FC236}">
                <a16:creationId xmlns:a16="http://schemas.microsoft.com/office/drawing/2014/main" id="{47FCCBC5-3AC6-727B-DC1E-A000583B72EC}"/>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35" name="Picture Placeholder 6">
            <a:extLst>
              <a:ext uri="{FF2B5EF4-FFF2-40B4-BE49-F238E27FC236}">
                <a16:creationId xmlns:a16="http://schemas.microsoft.com/office/drawing/2014/main" id="{F7CF958C-B5BC-2F87-BC2A-1FA2F784DA97}"/>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36" name="Picture Placeholder 6">
            <a:extLst>
              <a:ext uri="{FF2B5EF4-FFF2-40B4-BE49-F238E27FC236}">
                <a16:creationId xmlns:a16="http://schemas.microsoft.com/office/drawing/2014/main" id="{C00ECB46-901B-8320-6536-A71FE47EF15E}"/>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37" name="Picture Placeholder 6">
            <a:extLst>
              <a:ext uri="{FF2B5EF4-FFF2-40B4-BE49-F238E27FC236}">
                <a16:creationId xmlns:a16="http://schemas.microsoft.com/office/drawing/2014/main" id="{3EB95F7B-E833-D6D2-3DA5-031F872F30C1}"/>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36318497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8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0D22E285-C747-E967-0428-8ADBFA3B333F}"/>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6649845-2369-5215-80AE-59BD3330271E}"/>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87EDC5F-FCAF-C126-3B9B-5D4706A85224}"/>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C350919-ABAC-FFF0-8C86-33FB225029A9}"/>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638DE508-F350-327D-7375-BF8F990B345F}"/>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FAB70D56-A116-8360-7B66-819781096C5A}"/>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C00CD15-F1C1-7821-44A8-1A6747A8FC7D}"/>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47161A2-779C-35A7-3C2C-A6072E12D7AA}"/>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CFD159B-F7B8-E39E-7ACA-FC35EE604AEE}"/>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CE0023B9-76A5-3EB0-35A8-D217CDE88E6E}"/>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38563B6-DD69-AC5C-2802-C810E8B7B57F}"/>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A261D78-003F-EAFA-0C76-60BF711996FC}"/>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25518EE6-540E-1DCB-9EF2-A21E6AE90869}"/>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AB4D760B-1784-6EF9-A032-F6C55B3AB768}"/>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1071D0A9-302C-32C5-F113-5CE22914FB7F}"/>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AED1DC39-B5A0-CF3D-FCC0-5ADFF5411AB4}"/>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2BFD5130-E400-21F2-AFB8-610E089FD37C}"/>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8160A657-7190-9A7C-09E8-7B5F67DF9C11}"/>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3991393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8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B8FA22-2D60-5DCE-3973-E1EC6434DF80}"/>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A0230DE8-9648-ABEF-2DA2-B4DB2936CD6B}"/>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7DB16E2-F893-D3F7-3E11-649E98810045}"/>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1525B2F-59D0-5450-71F0-CF0AEEC8D34B}"/>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14F42853-DF04-19DC-B413-D13C66DC5CE6}"/>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BCDAD830-97A0-4E8A-F7DA-23FD3F5AFD74}"/>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2AC9F0A2-905E-182D-25F0-EB55B9539A2F}"/>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BFB39191-85B8-2686-30F1-C565C012158E}"/>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94CD7149-8764-108B-E156-8651862543C2}"/>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55388DA7-9859-332E-8DFB-E3CBACEC9A6A}"/>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2D59715-6915-10E2-B07E-96EF01388705}"/>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161B611E-3C76-7006-121E-CF7F7F1915DD}"/>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82164E21-1CC3-800C-BA6F-0A6F929E3101}"/>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E9C48CE3-D4C6-C2D6-F3A4-BF2D9B0D3288}"/>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B62EF1B6-FB49-66DE-AAB3-201CBB8E5319}"/>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267B952-849F-482A-6EDC-692D3CE795D3}"/>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5A328254-F342-1538-8369-8760B2F69F91}"/>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E558E794-1430-C2A2-8011-09D5F72BBE38}"/>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3557048"/>
      </p:ext>
    </p:extLst>
  </p:cSld>
  <p:clrMapOvr>
    <a:masterClrMapping/>
  </p:clrMapOvr>
</p:sldLayout>
</file>

<file path=ppt/slideMasters/_rels/slideMaster1.xml.rels><?xml version="1.0" encoding="UTF-8" standalone="yes"?>
<Relationships xmlns="http://schemas.openxmlformats.org/package/2006/relationships"><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63" Type="http://schemas.openxmlformats.org/officeDocument/2006/relationships/slideLayout" Target="../slideLayouts/slideLayout63.xml"/><Relationship Id="rId84" Type="http://schemas.openxmlformats.org/officeDocument/2006/relationships/slideLayout" Target="../slideLayouts/slideLayout84.xml"/><Relationship Id="rId138" Type="http://schemas.openxmlformats.org/officeDocument/2006/relationships/slideLayout" Target="../slideLayouts/slideLayout138.xml"/><Relationship Id="rId159" Type="http://schemas.openxmlformats.org/officeDocument/2006/relationships/slideLayout" Target="../slideLayouts/slideLayout159.xml"/><Relationship Id="rId170" Type="http://schemas.openxmlformats.org/officeDocument/2006/relationships/slideLayout" Target="../slideLayouts/slideLayout170.xml"/><Relationship Id="rId191" Type="http://schemas.openxmlformats.org/officeDocument/2006/relationships/theme" Target="../theme/theme1.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53" Type="http://schemas.openxmlformats.org/officeDocument/2006/relationships/slideLayout" Target="../slideLayouts/slideLayout53.xml"/><Relationship Id="rId74" Type="http://schemas.openxmlformats.org/officeDocument/2006/relationships/slideLayout" Target="../slideLayouts/slideLayout74.xml"/><Relationship Id="rId128" Type="http://schemas.openxmlformats.org/officeDocument/2006/relationships/slideLayout" Target="../slideLayouts/slideLayout128.xml"/><Relationship Id="rId149" Type="http://schemas.openxmlformats.org/officeDocument/2006/relationships/slideLayout" Target="../slideLayouts/slideLayout149.xml"/><Relationship Id="rId5" Type="http://schemas.openxmlformats.org/officeDocument/2006/relationships/slideLayout" Target="../slideLayouts/slideLayout5.xml"/><Relationship Id="rId95" Type="http://schemas.openxmlformats.org/officeDocument/2006/relationships/slideLayout" Target="../slideLayouts/slideLayout95.xml"/><Relationship Id="rId160" Type="http://schemas.openxmlformats.org/officeDocument/2006/relationships/slideLayout" Target="../slideLayouts/slideLayout160.xml"/><Relationship Id="rId181" Type="http://schemas.openxmlformats.org/officeDocument/2006/relationships/slideLayout" Target="../slideLayouts/slideLayout181.xml"/><Relationship Id="rId22" Type="http://schemas.openxmlformats.org/officeDocument/2006/relationships/slideLayout" Target="../slideLayouts/slideLayout22.xml"/><Relationship Id="rId43" Type="http://schemas.openxmlformats.org/officeDocument/2006/relationships/slideLayout" Target="../slideLayouts/slideLayout43.xml"/><Relationship Id="rId64" Type="http://schemas.openxmlformats.org/officeDocument/2006/relationships/slideLayout" Target="../slideLayouts/slideLayout64.xml"/><Relationship Id="rId118" Type="http://schemas.openxmlformats.org/officeDocument/2006/relationships/slideLayout" Target="../slideLayouts/slideLayout118.xml"/><Relationship Id="rId139" Type="http://schemas.openxmlformats.org/officeDocument/2006/relationships/slideLayout" Target="../slideLayouts/slideLayout139.xml"/><Relationship Id="rId85" Type="http://schemas.openxmlformats.org/officeDocument/2006/relationships/slideLayout" Target="../slideLayouts/slideLayout85.xml"/><Relationship Id="rId150" Type="http://schemas.openxmlformats.org/officeDocument/2006/relationships/slideLayout" Target="../slideLayouts/slideLayout150.xml"/><Relationship Id="rId171" Type="http://schemas.openxmlformats.org/officeDocument/2006/relationships/slideLayout" Target="../slideLayouts/slideLayout171.xml"/><Relationship Id="rId12" Type="http://schemas.openxmlformats.org/officeDocument/2006/relationships/slideLayout" Target="../slideLayouts/slideLayout12.xml"/><Relationship Id="rId33" Type="http://schemas.openxmlformats.org/officeDocument/2006/relationships/slideLayout" Target="../slideLayouts/slideLayout33.xml"/><Relationship Id="rId108" Type="http://schemas.openxmlformats.org/officeDocument/2006/relationships/slideLayout" Target="../slideLayouts/slideLayout108.xml"/><Relationship Id="rId129" Type="http://schemas.openxmlformats.org/officeDocument/2006/relationships/slideLayout" Target="../slideLayouts/slideLayout129.xml"/><Relationship Id="rId54" Type="http://schemas.openxmlformats.org/officeDocument/2006/relationships/slideLayout" Target="../slideLayouts/slideLayout54.xml"/><Relationship Id="rId75" Type="http://schemas.openxmlformats.org/officeDocument/2006/relationships/slideLayout" Target="../slideLayouts/slideLayout75.xml"/><Relationship Id="rId96" Type="http://schemas.openxmlformats.org/officeDocument/2006/relationships/slideLayout" Target="../slideLayouts/slideLayout96.xml"/><Relationship Id="rId140" Type="http://schemas.openxmlformats.org/officeDocument/2006/relationships/slideLayout" Target="../slideLayouts/slideLayout140.xml"/><Relationship Id="rId161" Type="http://schemas.openxmlformats.org/officeDocument/2006/relationships/slideLayout" Target="../slideLayouts/slideLayout161.xml"/><Relationship Id="rId182" Type="http://schemas.openxmlformats.org/officeDocument/2006/relationships/slideLayout" Target="../slideLayouts/slideLayout182.xml"/><Relationship Id="rId6" Type="http://schemas.openxmlformats.org/officeDocument/2006/relationships/slideLayout" Target="../slideLayouts/slideLayout6.xml"/><Relationship Id="rId23" Type="http://schemas.openxmlformats.org/officeDocument/2006/relationships/slideLayout" Target="../slideLayouts/slideLayout23.xml"/><Relationship Id="rId119" Type="http://schemas.openxmlformats.org/officeDocument/2006/relationships/slideLayout" Target="../slideLayouts/slideLayout119.xml"/><Relationship Id="rId44" Type="http://schemas.openxmlformats.org/officeDocument/2006/relationships/slideLayout" Target="../slideLayouts/slideLayout44.xml"/><Relationship Id="rId65" Type="http://schemas.openxmlformats.org/officeDocument/2006/relationships/slideLayout" Target="../slideLayouts/slideLayout65.xml"/><Relationship Id="rId86" Type="http://schemas.openxmlformats.org/officeDocument/2006/relationships/slideLayout" Target="../slideLayouts/slideLayout86.xml"/><Relationship Id="rId130" Type="http://schemas.openxmlformats.org/officeDocument/2006/relationships/slideLayout" Target="../slideLayouts/slideLayout130.xml"/><Relationship Id="rId151" Type="http://schemas.openxmlformats.org/officeDocument/2006/relationships/slideLayout" Target="../slideLayouts/slideLayout151.xml"/><Relationship Id="rId172" Type="http://schemas.openxmlformats.org/officeDocument/2006/relationships/slideLayout" Target="../slideLayouts/slideLayout172.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slideLayout" Target="../slideLayouts/slideLayout120.xml"/><Relationship Id="rId125" Type="http://schemas.openxmlformats.org/officeDocument/2006/relationships/slideLayout" Target="../slideLayouts/slideLayout125.xml"/><Relationship Id="rId141" Type="http://schemas.openxmlformats.org/officeDocument/2006/relationships/slideLayout" Target="../slideLayouts/slideLayout141.xml"/><Relationship Id="rId146" Type="http://schemas.openxmlformats.org/officeDocument/2006/relationships/slideLayout" Target="../slideLayouts/slideLayout146.xml"/><Relationship Id="rId167" Type="http://schemas.openxmlformats.org/officeDocument/2006/relationships/slideLayout" Target="../slideLayouts/slideLayout167.xml"/><Relationship Id="rId188" Type="http://schemas.openxmlformats.org/officeDocument/2006/relationships/slideLayout" Target="../slideLayouts/slideLayout188.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162" Type="http://schemas.openxmlformats.org/officeDocument/2006/relationships/slideLayout" Target="../slideLayouts/slideLayout162.xml"/><Relationship Id="rId183" Type="http://schemas.openxmlformats.org/officeDocument/2006/relationships/slideLayout" Target="../slideLayouts/slideLayout183.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131" Type="http://schemas.openxmlformats.org/officeDocument/2006/relationships/slideLayout" Target="../slideLayouts/slideLayout131.xml"/><Relationship Id="rId136" Type="http://schemas.openxmlformats.org/officeDocument/2006/relationships/slideLayout" Target="../slideLayouts/slideLayout136.xml"/><Relationship Id="rId157" Type="http://schemas.openxmlformats.org/officeDocument/2006/relationships/slideLayout" Target="../slideLayouts/slideLayout157.xml"/><Relationship Id="rId178" Type="http://schemas.openxmlformats.org/officeDocument/2006/relationships/slideLayout" Target="../slideLayouts/slideLayout178.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52" Type="http://schemas.openxmlformats.org/officeDocument/2006/relationships/slideLayout" Target="../slideLayouts/slideLayout152.xml"/><Relationship Id="rId173" Type="http://schemas.openxmlformats.org/officeDocument/2006/relationships/slideLayout" Target="../slideLayouts/slideLayout173.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26" Type="http://schemas.openxmlformats.org/officeDocument/2006/relationships/slideLayout" Target="../slideLayouts/slideLayout126.xml"/><Relationship Id="rId147" Type="http://schemas.openxmlformats.org/officeDocument/2006/relationships/slideLayout" Target="../slideLayouts/slideLayout147.xml"/><Relationship Id="rId168" Type="http://schemas.openxmlformats.org/officeDocument/2006/relationships/slideLayout" Target="../slideLayouts/slideLayout16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121" Type="http://schemas.openxmlformats.org/officeDocument/2006/relationships/slideLayout" Target="../slideLayouts/slideLayout121.xml"/><Relationship Id="rId142" Type="http://schemas.openxmlformats.org/officeDocument/2006/relationships/slideLayout" Target="../slideLayouts/slideLayout142.xml"/><Relationship Id="rId163" Type="http://schemas.openxmlformats.org/officeDocument/2006/relationships/slideLayout" Target="../slideLayouts/slideLayout163.xml"/><Relationship Id="rId184" Type="http://schemas.openxmlformats.org/officeDocument/2006/relationships/slideLayout" Target="../slideLayouts/slideLayout184.xml"/><Relationship Id="rId189" Type="http://schemas.openxmlformats.org/officeDocument/2006/relationships/slideLayout" Target="../slideLayouts/slideLayout189.xml"/><Relationship Id="rId3" Type="http://schemas.openxmlformats.org/officeDocument/2006/relationships/slideLayout" Target="../slideLayouts/slideLayout3.xml"/><Relationship Id="rId25" Type="http://schemas.openxmlformats.org/officeDocument/2006/relationships/slideLayout" Target="../slideLayouts/slideLayout25.xml"/><Relationship Id="rId46" Type="http://schemas.openxmlformats.org/officeDocument/2006/relationships/slideLayout" Target="../slideLayouts/slideLayout46.xml"/><Relationship Id="rId67" Type="http://schemas.openxmlformats.org/officeDocument/2006/relationships/slideLayout" Target="../slideLayouts/slideLayout67.xml"/><Relationship Id="rId116" Type="http://schemas.openxmlformats.org/officeDocument/2006/relationships/slideLayout" Target="../slideLayouts/slideLayout116.xml"/><Relationship Id="rId137" Type="http://schemas.openxmlformats.org/officeDocument/2006/relationships/slideLayout" Target="../slideLayouts/slideLayout137.xml"/><Relationship Id="rId158" Type="http://schemas.openxmlformats.org/officeDocument/2006/relationships/slideLayout" Target="../slideLayouts/slideLayout158.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62" Type="http://schemas.openxmlformats.org/officeDocument/2006/relationships/slideLayout" Target="../slideLayouts/slideLayout62.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111" Type="http://schemas.openxmlformats.org/officeDocument/2006/relationships/slideLayout" Target="../slideLayouts/slideLayout111.xml"/><Relationship Id="rId132" Type="http://schemas.openxmlformats.org/officeDocument/2006/relationships/slideLayout" Target="../slideLayouts/slideLayout132.xml"/><Relationship Id="rId153" Type="http://schemas.openxmlformats.org/officeDocument/2006/relationships/slideLayout" Target="../slideLayouts/slideLayout153.xml"/><Relationship Id="rId174" Type="http://schemas.openxmlformats.org/officeDocument/2006/relationships/slideLayout" Target="../slideLayouts/slideLayout174.xml"/><Relationship Id="rId179" Type="http://schemas.openxmlformats.org/officeDocument/2006/relationships/slideLayout" Target="../slideLayouts/slideLayout179.xml"/><Relationship Id="rId190" Type="http://schemas.openxmlformats.org/officeDocument/2006/relationships/slideLayout" Target="../slideLayouts/slideLayout190.xml"/><Relationship Id="rId15" Type="http://schemas.openxmlformats.org/officeDocument/2006/relationships/slideLayout" Target="../slideLayouts/slideLayout15.xml"/><Relationship Id="rId36" Type="http://schemas.openxmlformats.org/officeDocument/2006/relationships/slideLayout" Target="../slideLayouts/slideLayout36.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27" Type="http://schemas.openxmlformats.org/officeDocument/2006/relationships/slideLayout" Target="../slideLayouts/slideLayout12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52" Type="http://schemas.openxmlformats.org/officeDocument/2006/relationships/slideLayout" Target="../slideLayouts/slideLayout52.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122" Type="http://schemas.openxmlformats.org/officeDocument/2006/relationships/slideLayout" Target="../slideLayouts/slideLayout122.xml"/><Relationship Id="rId143" Type="http://schemas.openxmlformats.org/officeDocument/2006/relationships/slideLayout" Target="../slideLayouts/slideLayout143.xml"/><Relationship Id="rId148" Type="http://schemas.openxmlformats.org/officeDocument/2006/relationships/slideLayout" Target="../slideLayouts/slideLayout148.xml"/><Relationship Id="rId164" Type="http://schemas.openxmlformats.org/officeDocument/2006/relationships/slideLayout" Target="../slideLayouts/slideLayout164.xml"/><Relationship Id="rId169" Type="http://schemas.openxmlformats.org/officeDocument/2006/relationships/slideLayout" Target="../slideLayouts/slideLayout169.xml"/><Relationship Id="rId185" Type="http://schemas.openxmlformats.org/officeDocument/2006/relationships/slideLayout" Target="../slideLayouts/slideLayout185.xml"/><Relationship Id="rId4" Type="http://schemas.openxmlformats.org/officeDocument/2006/relationships/slideLayout" Target="../slideLayouts/slideLayout4.xml"/><Relationship Id="rId9" Type="http://schemas.openxmlformats.org/officeDocument/2006/relationships/slideLayout" Target="../slideLayouts/slideLayout9.xml"/><Relationship Id="rId180" Type="http://schemas.openxmlformats.org/officeDocument/2006/relationships/slideLayout" Target="../slideLayouts/slideLayout180.xml"/><Relationship Id="rId26" Type="http://schemas.openxmlformats.org/officeDocument/2006/relationships/slideLayout" Target="../slideLayouts/slideLayout26.xml"/><Relationship Id="rId47" Type="http://schemas.openxmlformats.org/officeDocument/2006/relationships/slideLayout" Target="../slideLayouts/slideLayout47.xml"/><Relationship Id="rId68" Type="http://schemas.openxmlformats.org/officeDocument/2006/relationships/slideLayout" Target="../slideLayouts/slideLayout68.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33" Type="http://schemas.openxmlformats.org/officeDocument/2006/relationships/slideLayout" Target="../slideLayouts/slideLayout133.xml"/><Relationship Id="rId154" Type="http://schemas.openxmlformats.org/officeDocument/2006/relationships/slideLayout" Target="../slideLayouts/slideLayout154.xml"/><Relationship Id="rId175" Type="http://schemas.openxmlformats.org/officeDocument/2006/relationships/slideLayout" Target="../slideLayouts/slideLayout175.xml"/><Relationship Id="rId16" Type="http://schemas.openxmlformats.org/officeDocument/2006/relationships/slideLayout" Target="../slideLayouts/slideLayout16.xml"/><Relationship Id="rId37" Type="http://schemas.openxmlformats.org/officeDocument/2006/relationships/slideLayout" Target="../slideLayouts/slideLayout37.xml"/><Relationship Id="rId58" Type="http://schemas.openxmlformats.org/officeDocument/2006/relationships/slideLayout" Target="../slideLayouts/slideLayout58.xml"/><Relationship Id="rId79" Type="http://schemas.openxmlformats.org/officeDocument/2006/relationships/slideLayout" Target="../slideLayouts/slideLayout79.xml"/><Relationship Id="rId102" Type="http://schemas.openxmlformats.org/officeDocument/2006/relationships/slideLayout" Target="../slideLayouts/slideLayout102.xml"/><Relationship Id="rId123" Type="http://schemas.openxmlformats.org/officeDocument/2006/relationships/slideLayout" Target="../slideLayouts/slideLayout123.xml"/><Relationship Id="rId144" Type="http://schemas.openxmlformats.org/officeDocument/2006/relationships/slideLayout" Target="../slideLayouts/slideLayout144.xml"/><Relationship Id="rId90" Type="http://schemas.openxmlformats.org/officeDocument/2006/relationships/slideLayout" Target="../slideLayouts/slideLayout90.xml"/><Relationship Id="rId165" Type="http://schemas.openxmlformats.org/officeDocument/2006/relationships/slideLayout" Target="../slideLayouts/slideLayout165.xml"/><Relationship Id="rId186" Type="http://schemas.openxmlformats.org/officeDocument/2006/relationships/slideLayout" Target="../slideLayouts/slideLayout186.xml"/><Relationship Id="rId27" Type="http://schemas.openxmlformats.org/officeDocument/2006/relationships/slideLayout" Target="../slideLayouts/slideLayout27.xml"/><Relationship Id="rId48" Type="http://schemas.openxmlformats.org/officeDocument/2006/relationships/slideLayout" Target="../slideLayouts/slideLayout48.xml"/><Relationship Id="rId69" Type="http://schemas.openxmlformats.org/officeDocument/2006/relationships/slideLayout" Target="../slideLayouts/slideLayout69.xml"/><Relationship Id="rId113" Type="http://schemas.openxmlformats.org/officeDocument/2006/relationships/slideLayout" Target="../slideLayouts/slideLayout113.xml"/><Relationship Id="rId134" Type="http://schemas.openxmlformats.org/officeDocument/2006/relationships/slideLayout" Target="../slideLayouts/slideLayout134.xml"/><Relationship Id="rId80" Type="http://schemas.openxmlformats.org/officeDocument/2006/relationships/slideLayout" Target="../slideLayouts/slideLayout80.xml"/><Relationship Id="rId155" Type="http://schemas.openxmlformats.org/officeDocument/2006/relationships/slideLayout" Target="../slideLayouts/slideLayout155.xml"/><Relationship Id="rId176" Type="http://schemas.openxmlformats.org/officeDocument/2006/relationships/slideLayout" Target="../slideLayouts/slideLayout176.xml"/><Relationship Id="rId17" Type="http://schemas.openxmlformats.org/officeDocument/2006/relationships/slideLayout" Target="../slideLayouts/slideLayout17.xml"/><Relationship Id="rId38" Type="http://schemas.openxmlformats.org/officeDocument/2006/relationships/slideLayout" Target="../slideLayouts/slideLayout38.xml"/><Relationship Id="rId59" Type="http://schemas.openxmlformats.org/officeDocument/2006/relationships/slideLayout" Target="../slideLayouts/slideLayout59.xml"/><Relationship Id="rId103" Type="http://schemas.openxmlformats.org/officeDocument/2006/relationships/slideLayout" Target="../slideLayouts/slideLayout103.xml"/><Relationship Id="rId124" Type="http://schemas.openxmlformats.org/officeDocument/2006/relationships/slideLayout" Target="../slideLayouts/slideLayout124.xml"/><Relationship Id="rId70" Type="http://schemas.openxmlformats.org/officeDocument/2006/relationships/slideLayout" Target="../slideLayouts/slideLayout70.xml"/><Relationship Id="rId91" Type="http://schemas.openxmlformats.org/officeDocument/2006/relationships/slideLayout" Target="../slideLayouts/slideLayout91.xml"/><Relationship Id="rId145" Type="http://schemas.openxmlformats.org/officeDocument/2006/relationships/slideLayout" Target="../slideLayouts/slideLayout145.xml"/><Relationship Id="rId166" Type="http://schemas.openxmlformats.org/officeDocument/2006/relationships/slideLayout" Target="../slideLayouts/slideLayout166.xml"/><Relationship Id="rId187" Type="http://schemas.openxmlformats.org/officeDocument/2006/relationships/slideLayout" Target="../slideLayouts/slideLayout187.xml"/><Relationship Id="rId1" Type="http://schemas.openxmlformats.org/officeDocument/2006/relationships/slideLayout" Target="../slideLayouts/slideLayout1.xml"/><Relationship Id="rId28" Type="http://schemas.openxmlformats.org/officeDocument/2006/relationships/slideLayout" Target="../slideLayouts/slideLayout28.xml"/><Relationship Id="rId49" Type="http://schemas.openxmlformats.org/officeDocument/2006/relationships/slideLayout" Target="../slideLayouts/slideLayout49.xml"/><Relationship Id="rId114" Type="http://schemas.openxmlformats.org/officeDocument/2006/relationships/slideLayout" Target="../slideLayouts/slideLayout114.xml"/><Relationship Id="rId60" Type="http://schemas.openxmlformats.org/officeDocument/2006/relationships/slideLayout" Target="../slideLayouts/slideLayout60.xml"/><Relationship Id="rId81" Type="http://schemas.openxmlformats.org/officeDocument/2006/relationships/slideLayout" Target="../slideLayouts/slideLayout81.xml"/><Relationship Id="rId135" Type="http://schemas.openxmlformats.org/officeDocument/2006/relationships/slideLayout" Target="../slideLayouts/slideLayout135.xml"/><Relationship Id="rId156" Type="http://schemas.openxmlformats.org/officeDocument/2006/relationships/slideLayout" Target="../slideLayouts/slideLayout156.xml"/><Relationship Id="rId177" Type="http://schemas.openxmlformats.org/officeDocument/2006/relationships/slideLayout" Target="../slideLayouts/slideLayout17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F0D33B-E344-B6B4-1097-F86A74D2AD06}"/>
              </a:ext>
            </a:extLst>
          </p:cNvPr>
          <p:cNvSpPr>
            <a:spLocks noGrp="1"/>
          </p:cNvSpPr>
          <p:nvPr>
            <p:ph type="title"/>
          </p:nvPr>
        </p:nvSpPr>
        <p:spPr>
          <a:xfrm>
            <a:off x="1676400" y="730250"/>
            <a:ext cx="21031200" cy="265112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9152A7A-932B-6AEE-D404-983BAE1EADA2}"/>
              </a:ext>
            </a:extLst>
          </p:cNvPr>
          <p:cNvSpPr>
            <a:spLocks noGrp="1"/>
          </p:cNvSpPr>
          <p:nvPr>
            <p:ph type="body" idx="1"/>
          </p:nvPr>
        </p:nvSpPr>
        <p:spPr>
          <a:xfrm>
            <a:off x="1676400" y="3651250"/>
            <a:ext cx="21031200" cy="87026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10544464"/>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81" r:id="rId24"/>
    <p:sldLayoutId id="2147483882" r:id="rId25"/>
    <p:sldLayoutId id="2147483883" r:id="rId26"/>
    <p:sldLayoutId id="2147483884" r:id="rId27"/>
    <p:sldLayoutId id="2147483885" r:id="rId28"/>
    <p:sldLayoutId id="2147483886" r:id="rId29"/>
    <p:sldLayoutId id="2147483887" r:id="rId30"/>
    <p:sldLayoutId id="2147483888" r:id="rId31"/>
    <p:sldLayoutId id="2147483889" r:id="rId32"/>
    <p:sldLayoutId id="2147483890" r:id="rId33"/>
    <p:sldLayoutId id="2147483891" r:id="rId34"/>
    <p:sldLayoutId id="2147483892" r:id="rId35"/>
    <p:sldLayoutId id="2147483893" r:id="rId36"/>
    <p:sldLayoutId id="2147483894" r:id="rId37"/>
    <p:sldLayoutId id="2147483895" r:id="rId38"/>
    <p:sldLayoutId id="2147483896" r:id="rId39"/>
    <p:sldLayoutId id="2147483897" r:id="rId40"/>
    <p:sldLayoutId id="2147483898" r:id="rId41"/>
    <p:sldLayoutId id="2147483899" r:id="rId42"/>
    <p:sldLayoutId id="2147483900" r:id="rId43"/>
    <p:sldLayoutId id="2147483901" r:id="rId44"/>
    <p:sldLayoutId id="2147483902" r:id="rId45"/>
    <p:sldLayoutId id="2147483903" r:id="rId46"/>
    <p:sldLayoutId id="2147483904" r:id="rId47"/>
    <p:sldLayoutId id="2147483905" r:id="rId48"/>
    <p:sldLayoutId id="2147483906" r:id="rId49"/>
    <p:sldLayoutId id="2147483907" r:id="rId50"/>
    <p:sldLayoutId id="2147483908" r:id="rId51"/>
    <p:sldLayoutId id="2147483909" r:id="rId52"/>
    <p:sldLayoutId id="2147483910" r:id="rId53"/>
    <p:sldLayoutId id="2147483911" r:id="rId54"/>
    <p:sldLayoutId id="2147483912" r:id="rId55"/>
    <p:sldLayoutId id="2147483913" r:id="rId56"/>
    <p:sldLayoutId id="2147483914" r:id="rId57"/>
    <p:sldLayoutId id="2147483915" r:id="rId58"/>
    <p:sldLayoutId id="2147483916" r:id="rId59"/>
    <p:sldLayoutId id="2147483917" r:id="rId60"/>
    <p:sldLayoutId id="2147483918" r:id="rId61"/>
    <p:sldLayoutId id="2147483919" r:id="rId62"/>
    <p:sldLayoutId id="2147483920" r:id="rId63"/>
    <p:sldLayoutId id="2147483921" r:id="rId64"/>
    <p:sldLayoutId id="2147483922" r:id="rId65"/>
    <p:sldLayoutId id="2147483923" r:id="rId66"/>
    <p:sldLayoutId id="2147483924" r:id="rId67"/>
    <p:sldLayoutId id="2147483925" r:id="rId68"/>
    <p:sldLayoutId id="2147483926" r:id="rId69"/>
    <p:sldLayoutId id="2147483927" r:id="rId70"/>
    <p:sldLayoutId id="2147483928" r:id="rId71"/>
    <p:sldLayoutId id="2147483929" r:id="rId72"/>
    <p:sldLayoutId id="2147483930" r:id="rId73"/>
    <p:sldLayoutId id="2147483931" r:id="rId74"/>
    <p:sldLayoutId id="2147483932" r:id="rId75"/>
    <p:sldLayoutId id="2147483933" r:id="rId76"/>
    <p:sldLayoutId id="2147483934" r:id="rId77"/>
    <p:sldLayoutId id="2147483935" r:id="rId78"/>
    <p:sldLayoutId id="2147483936" r:id="rId79"/>
    <p:sldLayoutId id="2147483937" r:id="rId80"/>
    <p:sldLayoutId id="2147483938" r:id="rId81"/>
    <p:sldLayoutId id="2147483939" r:id="rId82"/>
    <p:sldLayoutId id="2147483940" r:id="rId83"/>
    <p:sldLayoutId id="2147483941" r:id="rId84"/>
    <p:sldLayoutId id="2147483942" r:id="rId85"/>
    <p:sldLayoutId id="2147483943" r:id="rId86"/>
    <p:sldLayoutId id="2147483944" r:id="rId87"/>
    <p:sldLayoutId id="2147483945" r:id="rId88"/>
    <p:sldLayoutId id="2147483946" r:id="rId89"/>
    <p:sldLayoutId id="2147483947" r:id="rId90"/>
    <p:sldLayoutId id="2147483948" r:id="rId91"/>
    <p:sldLayoutId id="2147483949" r:id="rId92"/>
    <p:sldLayoutId id="2147483950" r:id="rId93"/>
    <p:sldLayoutId id="2147483951" r:id="rId94"/>
    <p:sldLayoutId id="2147483952" r:id="rId95"/>
    <p:sldLayoutId id="2147483953" r:id="rId96"/>
    <p:sldLayoutId id="2147483954" r:id="rId97"/>
    <p:sldLayoutId id="2147483955" r:id="rId98"/>
    <p:sldLayoutId id="2147483956" r:id="rId99"/>
    <p:sldLayoutId id="2147483957" r:id="rId100"/>
    <p:sldLayoutId id="2147483958" r:id="rId101"/>
    <p:sldLayoutId id="2147483959" r:id="rId102"/>
    <p:sldLayoutId id="2147483960" r:id="rId103"/>
    <p:sldLayoutId id="2147483961" r:id="rId104"/>
    <p:sldLayoutId id="2147483962" r:id="rId105"/>
    <p:sldLayoutId id="2147483963" r:id="rId106"/>
    <p:sldLayoutId id="2147483964" r:id="rId107"/>
    <p:sldLayoutId id="2147483965" r:id="rId108"/>
    <p:sldLayoutId id="2147483966" r:id="rId109"/>
    <p:sldLayoutId id="2147483967" r:id="rId110"/>
    <p:sldLayoutId id="2147483968" r:id="rId111"/>
    <p:sldLayoutId id="2147483969" r:id="rId112"/>
    <p:sldLayoutId id="2147483970" r:id="rId113"/>
    <p:sldLayoutId id="2147483971" r:id="rId114"/>
    <p:sldLayoutId id="2147483972" r:id="rId115"/>
    <p:sldLayoutId id="2147483973" r:id="rId116"/>
    <p:sldLayoutId id="2147483974" r:id="rId117"/>
    <p:sldLayoutId id="2147483975" r:id="rId118"/>
    <p:sldLayoutId id="2147483976" r:id="rId119"/>
    <p:sldLayoutId id="2147483977" r:id="rId120"/>
    <p:sldLayoutId id="2147483978" r:id="rId121"/>
    <p:sldLayoutId id="2147483979" r:id="rId122"/>
    <p:sldLayoutId id="2147483980" r:id="rId123"/>
    <p:sldLayoutId id="2147483981" r:id="rId124"/>
    <p:sldLayoutId id="2147483982" r:id="rId125"/>
    <p:sldLayoutId id="2147483983" r:id="rId126"/>
    <p:sldLayoutId id="2147483984" r:id="rId127"/>
    <p:sldLayoutId id="2147483985" r:id="rId128"/>
    <p:sldLayoutId id="2147483986" r:id="rId129"/>
    <p:sldLayoutId id="2147483987" r:id="rId130"/>
    <p:sldLayoutId id="2147483988" r:id="rId131"/>
    <p:sldLayoutId id="2147483989" r:id="rId132"/>
    <p:sldLayoutId id="2147483990" r:id="rId133"/>
    <p:sldLayoutId id="2147483991" r:id="rId134"/>
    <p:sldLayoutId id="2147483992" r:id="rId135"/>
    <p:sldLayoutId id="2147483993" r:id="rId136"/>
    <p:sldLayoutId id="2147483994" r:id="rId137"/>
    <p:sldLayoutId id="2147483995" r:id="rId138"/>
    <p:sldLayoutId id="2147483996" r:id="rId139"/>
    <p:sldLayoutId id="2147483997" r:id="rId140"/>
    <p:sldLayoutId id="2147483998" r:id="rId141"/>
    <p:sldLayoutId id="2147483999" r:id="rId142"/>
    <p:sldLayoutId id="2147484000" r:id="rId143"/>
    <p:sldLayoutId id="2147484001" r:id="rId144"/>
    <p:sldLayoutId id="2147484002" r:id="rId145"/>
    <p:sldLayoutId id="2147484003" r:id="rId146"/>
    <p:sldLayoutId id="2147484004" r:id="rId147"/>
    <p:sldLayoutId id="2147484005" r:id="rId148"/>
    <p:sldLayoutId id="2147484006" r:id="rId149"/>
    <p:sldLayoutId id="2147484007" r:id="rId150"/>
    <p:sldLayoutId id="2147484008" r:id="rId151"/>
    <p:sldLayoutId id="2147484009" r:id="rId152"/>
    <p:sldLayoutId id="2147484010" r:id="rId153"/>
    <p:sldLayoutId id="2147484011" r:id="rId154"/>
    <p:sldLayoutId id="2147484012" r:id="rId155"/>
    <p:sldLayoutId id="2147484013" r:id="rId156"/>
    <p:sldLayoutId id="2147484014" r:id="rId157"/>
    <p:sldLayoutId id="2147484015" r:id="rId158"/>
    <p:sldLayoutId id="2147484016" r:id="rId159"/>
    <p:sldLayoutId id="2147484017" r:id="rId160"/>
    <p:sldLayoutId id="2147484018" r:id="rId161"/>
    <p:sldLayoutId id="2147484019" r:id="rId162"/>
    <p:sldLayoutId id="2147484020" r:id="rId163"/>
    <p:sldLayoutId id="2147484021" r:id="rId164"/>
    <p:sldLayoutId id="2147484022" r:id="rId165"/>
    <p:sldLayoutId id="2147484023" r:id="rId166"/>
    <p:sldLayoutId id="2147484024" r:id="rId167"/>
    <p:sldLayoutId id="2147484025" r:id="rId168"/>
    <p:sldLayoutId id="2147484026" r:id="rId169"/>
    <p:sldLayoutId id="2147484027" r:id="rId170"/>
    <p:sldLayoutId id="2147484028" r:id="rId171"/>
    <p:sldLayoutId id="2147484029" r:id="rId172"/>
    <p:sldLayoutId id="2147484030" r:id="rId173"/>
    <p:sldLayoutId id="2147484031" r:id="rId174"/>
    <p:sldLayoutId id="2147484032" r:id="rId175"/>
    <p:sldLayoutId id="2147484033" r:id="rId176"/>
    <p:sldLayoutId id="2147484034" r:id="rId177"/>
    <p:sldLayoutId id="2147484035" r:id="rId178"/>
    <p:sldLayoutId id="2147484036" r:id="rId179"/>
    <p:sldLayoutId id="2147484037" r:id="rId180"/>
    <p:sldLayoutId id="2147484038" r:id="rId181"/>
    <p:sldLayoutId id="2147484039" r:id="rId182"/>
    <p:sldLayoutId id="2147484040" r:id="rId183"/>
    <p:sldLayoutId id="2147484041" r:id="rId184"/>
    <p:sldLayoutId id="2147484042" r:id="rId185"/>
    <p:sldLayoutId id="2147484043" r:id="rId186"/>
    <p:sldLayoutId id="2147484044" r:id="rId187"/>
    <p:sldLayoutId id="2147484045" r:id="rId188"/>
    <p:sldLayoutId id="2147484046" r:id="rId189"/>
    <p:sldLayoutId id="2147484047" r:id="rId190"/>
  </p:sldLayoutIdLst>
  <p:txStyles>
    <p:titleStyle>
      <a:lvl1pPr algn="l" defTabSz="914400" rtl="0" eaLnBrk="1" latinLnBrk="0" hangingPunct="1">
        <a:lnSpc>
          <a:spcPct val="90000"/>
        </a:lnSpc>
        <a:spcBef>
          <a:spcPct val="0"/>
        </a:spcBef>
        <a:buNone/>
        <a:defRPr sz="4400" b="0" i="0" kern="1200">
          <a:solidFill>
            <a:schemeClr val="tx1"/>
          </a:solidFill>
          <a:latin typeface="Founders Grotesk Light" panose="020B0303030202060203" pitchFamily="34" charset="77"/>
          <a:ea typeface="Founders Grotesk Light" panose="020B0303030202060203" pitchFamily="34" charset="77"/>
          <a:cs typeface="ADLaM Display" panose="020100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Founders Grotesk Light" panose="020B03030302020602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Founders Grotesk Light" panose="020B03030302020602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Founders Grotesk Light" panose="020B03030302020602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ounders Grotesk Light" panose="020B03030302020602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ounders Grotesk Light" panose="020B03030302020602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p15:clr>
            <a:srgbClr val="F26B43"/>
          </p15:clr>
        </p15:guide>
        <p15:guide id="2" pos="76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5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55.xml"/><Relationship Id="rId5" Type="http://schemas.openxmlformats.org/officeDocument/2006/relationships/image" Target="../media/image7.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731870B-ADA3-3FE8-F2E5-2BC038CDFCC0}"/>
              </a:ext>
            </a:extLst>
          </p:cNvPr>
          <p:cNvSpPr>
            <a:spLocks noGrp="1"/>
          </p:cNvSpPr>
          <p:nvPr>
            <p:ph type="body" sz="half" idx="84"/>
          </p:nvPr>
        </p:nvSpPr>
        <p:spPr>
          <a:xfrm>
            <a:off x="3891172" y="8500434"/>
            <a:ext cx="4956048" cy="871777"/>
          </a:xfrm>
        </p:spPr>
        <p:txBody>
          <a:bodyPr/>
          <a:lstStyle/>
          <a:p>
            <a:r>
              <a:rPr lang="en-US" sz="2800" dirty="0"/>
              <a:t>Roberto Davey</a:t>
            </a:r>
            <a:br>
              <a:rPr lang="en-US" dirty="0"/>
            </a:br>
            <a:r>
              <a:rPr lang="en-US" dirty="0"/>
              <a:t>General Manager Business Applications - D365</a:t>
            </a:r>
          </a:p>
        </p:txBody>
      </p:sp>
      <p:sp>
        <p:nvSpPr>
          <p:cNvPr id="18" name="Text Placeholder 17">
            <a:extLst>
              <a:ext uri="{FF2B5EF4-FFF2-40B4-BE49-F238E27FC236}">
                <a16:creationId xmlns:a16="http://schemas.microsoft.com/office/drawing/2014/main" id="{92EA6536-D839-A463-C24C-B22F4142688B}"/>
              </a:ext>
            </a:extLst>
          </p:cNvPr>
          <p:cNvSpPr>
            <a:spLocks noGrp="1"/>
          </p:cNvSpPr>
          <p:nvPr>
            <p:ph type="body" sz="half" idx="88"/>
          </p:nvPr>
        </p:nvSpPr>
        <p:spPr>
          <a:xfrm>
            <a:off x="9349279" y="2875900"/>
            <a:ext cx="14497714" cy="4887492"/>
          </a:xfrm>
        </p:spPr>
        <p:txBody>
          <a:bodyPr/>
          <a:lstStyle/>
          <a:p>
            <a:r>
              <a:rPr lang="en-US" sz="3600" dirty="0"/>
              <a:t>“We recently implemented the </a:t>
            </a:r>
            <a:r>
              <a:rPr lang="en-US" sz="3600" dirty="0" err="1"/>
              <a:t>Eftsure</a:t>
            </a:r>
            <a:r>
              <a:rPr lang="en-US" sz="3600" dirty="0"/>
              <a:t> extension within our Microsoft Dynamics 365 Finance and Operations environment, and it has provided tremendous value. </a:t>
            </a:r>
          </a:p>
          <a:p>
            <a:endParaRPr lang="en-US" sz="3600" dirty="0"/>
          </a:p>
          <a:p>
            <a:r>
              <a:rPr lang="en-US" sz="3600" dirty="0"/>
              <a:t>Our Senior Managers can now approve payments with much more assurance, knowing that each vendor has been properly validated. </a:t>
            </a:r>
          </a:p>
          <a:p>
            <a:endParaRPr lang="en-US" sz="3600" dirty="0"/>
          </a:p>
          <a:p>
            <a:r>
              <a:rPr lang="en-US" sz="3600" dirty="0"/>
              <a:t>The integration has allowed us to streamline our accounts payable process, ensuring that every vendor is verified by </a:t>
            </a:r>
            <a:r>
              <a:rPr lang="en-US" sz="3600" dirty="0" err="1"/>
              <a:t>Eftsure</a:t>
            </a:r>
            <a:r>
              <a:rPr lang="en-US" sz="3600" dirty="0"/>
              <a:t> before a payment is processed, effectively mitigating the risks of incorrect or fraudulent payments.”</a:t>
            </a:r>
          </a:p>
        </p:txBody>
      </p:sp>
      <p:sp>
        <p:nvSpPr>
          <p:cNvPr id="6" name="Title 24">
            <a:extLst>
              <a:ext uri="{FF2B5EF4-FFF2-40B4-BE49-F238E27FC236}">
                <a16:creationId xmlns:a16="http://schemas.microsoft.com/office/drawing/2014/main" id="{F71B03E6-570A-0DD3-67FA-6105BD778592}"/>
              </a:ext>
            </a:extLst>
          </p:cNvPr>
          <p:cNvSpPr>
            <a:spLocks noGrp="1"/>
          </p:cNvSpPr>
          <p:nvPr>
            <p:ph type="title"/>
          </p:nvPr>
        </p:nvSpPr>
        <p:spPr>
          <a:xfrm>
            <a:off x="537007" y="550358"/>
            <a:ext cx="7613080" cy="2585323"/>
          </a:xfrm>
        </p:spPr>
        <p:txBody>
          <a:bodyPr/>
          <a:lstStyle/>
          <a:p>
            <a:r>
              <a:rPr lang="en-US" dirty="0" err="1"/>
              <a:t>Eftsure</a:t>
            </a:r>
            <a:r>
              <a:rPr lang="en-US" dirty="0"/>
              <a:t> inside</a:t>
            </a:r>
            <a:br>
              <a:rPr lang="en-US" dirty="0"/>
            </a:br>
            <a:r>
              <a:rPr lang="en-US" dirty="0"/>
              <a:t>Microsoft Dynamics 365 Finance and Operations</a:t>
            </a:r>
          </a:p>
        </p:txBody>
      </p:sp>
      <p:pic>
        <p:nvPicPr>
          <p:cNvPr id="17" name="Picture 16" descr="A blue logo with a black background&#10;&#10;Description automatically generated">
            <a:extLst>
              <a:ext uri="{FF2B5EF4-FFF2-40B4-BE49-F238E27FC236}">
                <a16:creationId xmlns:a16="http://schemas.microsoft.com/office/drawing/2014/main" id="{872270CB-C905-B29F-9481-B72C1AA343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007" y="12271121"/>
            <a:ext cx="894521" cy="894521"/>
          </a:xfrm>
          <a:prstGeom prst="rect">
            <a:avLst/>
          </a:prstGeom>
        </p:spPr>
      </p:pic>
      <p:pic>
        <p:nvPicPr>
          <p:cNvPr id="20" name="Picture 19">
            <a:extLst>
              <a:ext uri="{FF2B5EF4-FFF2-40B4-BE49-F238E27FC236}">
                <a16:creationId xmlns:a16="http://schemas.microsoft.com/office/drawing/2014/main" id="{E1EBDCCB-F371-0340-3986-E87214328B41}"/>
              </a:ext>
            </a:extLst>
          </p:cNvPr>
          <p:cNvPicPr>
            <a:picLocks noChangeAspect="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p:blipFill>
        <p:spPr>
          <a:xfrm>
            <a:off x="3891172" y="9756006"/>
            <a:ext cx="2150009" cy="501184"/>
          </a:xfrm>
          <a:prstGeom prst="rect">
            <a:avLst/>
          </a:prstGeom>
        </p:spPr>
      </p:pic>
    </p:spTree>
    <p:extLst>
      <p:ext uri="{BB962C8B-B14F-4D97-AF65-F5344CB8AC3E}">
        <p14:creationId xmlns:p14="http://schemas.microsoft.com/office/powerpoint/2010/main" val="1384766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731870B-ADA3-3FE8-F2E5-2BC038CDFCC0}"/>
              </a:ext>
            </a:extLst>
          </p:cNvPr>
          <p:cNvSpPr>
            <a:spLocks noGrp="1"/>
          </p:cNvSpPr>
          <p:nvPr>
            <p:ph type="body" sz="half" idx="84"/>
          </p:nvPr>
        </p:nvSpPr>
        <p:spPr>
          <a:xfrm>
            <a:off x="3891172" y="8500434"/>
            <a:ext cx="4956048" cy="877613"/>
          </a:xfrm>
        </p:spPr>
        <p:txBody>
          <a:bodyPr/>
          <a:lstStyle/>
          <a:p>
            <a:r>
              <a:rPr lang="en-US" sz="2800" dirty="0"/>
              <a:t>William Wong</a:t>
            </a:r>
            <a:br>
              <a:rPr lang="en-US" dirty="0"/>
            </a:br>
            <a:r>
              <a:rPr lang="en-US" dirty="0"/>
              <a:t>Finance System Lead</a:t>
            </a:r>
          </a:p>
        </p:txBody>
      </p:sp>
      <p:sp>
        <p:nvSpPr>
          <p:cNvPr id="18" name="Text Placeholder 17">
            <a:extLst>
              <a:ext uri="{FF2B5EF4-FFF2-40B4-BE49-F238E27FC236}">
                <a16:creationId xmlns:a16="http://schemas.microsoft.com/office/drawing/2014/main" id="{92EA6536-D839-A463-C24C-B22F4142688B}"/>
              </a:ext>
            </a:extLst>
          </p:cNvPr>
          <p:cNvSpPr>
            <a:spLocks noGrp="1"/>
          </p:cNvSpPr>
          <p:nvPr>
            <p:ph type="body" sz="half" idx="88"/>
          </p:nvPr>
        </p:nvSpPr>
        <p:spPr>
          <a:xfrm>
            <a:off x="9349279" y="2875900"/>
            <a:ext cx="14497714" cy="7648248"/>
          </a:xfrm>
        </p:spPr>
        <p:txBody>
          <a:bodyPr/>
          <a:lstStyle/>
          <a:p>
            <a:r>
              <a:rPr lang="en-US" sz="3600" dirty="0"/>
              <a:t>“We recently implemented the </a:t>
            </a:r>
            <a:r>
              <a:rPr lang="en-US" sz="3600" dirty="0" err="1"/>
              <a:t>Eftsure</a:t>
            </a:r>
            <a:r>
              <a:rPr lang="en-US" sz="3600" dirty="0"/>
              <a:t> extension within our Microsoft Dynamics 365 Finance and Operations (D365FO) environment, and it has provided tremendous value. We typically run payment batches to hundreds of vendors, and having the </a:t>
            </a:r>
            <a:r>
              <a:rPr lang="en-US" sz="3600" dirty="0" err="1"/>
              <a:t>Eftsure</a:t>
            </a:r>
            <a:r>
              <a:rPr lang="en-US" sz="3600" dirty="0"/>
              <a:t> validation has given us a significant boost in confidence during the payment process. Our Senior Managers can now approve payments with much more assurance, knowing that each vendor has been properly validated. The integration has allowed us to streamline our accounts payable process, ensuring that every vendor is verified by </a:t>
            </a:r>
            <a:r>
              <a:rPr lang="en-US" sz="3600" dirty="0" err="1"/>
              <a:t>Eftsure</a:t>
            </a:r>
            <a:r>
              <a:rPr lang="en-US" sz="3600" dirty="0"/>
              <a:t> before a payment is processed, effectively mitigating the risks of incorrect or fraudulent payments.</a:t>
            </a:r>
            <a:br>
              <a:rPr lang="en-US" sz="3600" dirty="0"/>
            </a:br>
            <a:endParaRPr lang="en-US" sz="3600" dirty="0"/>
          </a:p>
          <a:p>
            <a:r>
              <a:rPr lang="en-US" sz="3600" dirty="0"/>
              <a:t>We also want to commend the professional Implementation Team </a:t>
            </a:r>
            <a:r>
              <a:rPr lang="en-US" sz="3600"/>
              <a:t>and Developer </a:t>
            </a:r>
            <a:r>
              <a:rPr lang="en-US" sz="3600" dirty="0"/>
              <a:t>behind the Eftsure D365FO extension. They have been reliable and proactive, always chasing improvements and making us feel fully supported throughout the entire process. Their commitment to excellence has ensured that we can rely on the tool to safeguard our payments and enhance our financial operations.”</a:t>
            </a:r>
          </a:p>
        </p:txBody>
      </p:sp>
      <p:sp>
        <p:nvSpPr>
          <p:cNvPr id="6" name="Title 24">
            <a:extLst>
              <a:ext uri="{FF2B5EF4-FFF2-40B4-BE49-F238E27FC236}">
                <a16:creationId xmlns:a16="http://schemas.microsoft.com/office/drawing/2014/main" id="{F71B03E6-570A-0DD3-67FA-6105BD778592}"/>
              </a:ext>
            </a:extLst>
          </p:cNvPr>
          <p:cNvSpPr>
            <a:spLocks noGrp="1"/>
          </p:cNvSpPr>
          <p:nvPr>
            <p:ph type="title"/>
          </p:nvPr>
        </p:nvSpPr>
        <p:spPr>
          <a:xfrm>
            <a:off x="537007" y="550358"/>
            <a:ext cx="7613080" cy="2585323"/>
          </a:xfrm>
        </p:spPr>
        <p:txBody>
          <a:bodyPr/>
          <a:lstStyle/>
          <a:p>
            <a:r>
              <a:rPr lang="en-US" dirty="0" err="1"/>
              <a:t>Eftsure</a:t>
            </a:r>
            <a:r>
              <a:rPr lang="en-US" dirty="0"/>
              <a:t> inside</a:t>
            </a:r>
            <a:br>
              <a:rPr lang="en-US" dirty="0"/>
            </a:br>
            <a:r>
              <a:rPr lang="en-US" dirty="0"/>
              <a:t>Microsoft Dynamics 365 Finance and Operations</a:t>
            </a:r>
          </a:p>
        </p:txBody>
      </p:sp>
      <p:pic>
        <p:nvPicPr>
          <p:cNvPr id="8" name="Picture 7" descr="A person wearing glasses and smiling&#10;&#10;Description automatically generated">
            <a:extLst>
              <a:ext uri="{FF2B5EF4-FFF2-40B4-BE49-F238E27FC236}">
                <a16:creationId xmlns:a16="http://schemas.microsoft.com/office/drawing/2014/main" id="{32810B59-1B9E-4ACB-2407-1CB6943143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1172" y="6550563"/>
            <a:ext cx="1699721" cy="1699721"/>
          </a:xfrm>
          <a:prstGeom prst="rect">
            <a:avLst/>
          </a:prstGeom>
        </p:spPr>
      </p:pic>
      <p:pic>
        <p:nvPicPr>
          <p:cNvPr id="17" name="Picture 16" descr="A blue logo with a black background&#10;&#10;Description automatically generated">
            <a:extLst>
              <a:ext uri="{FF2B5EF4-FFF2-40B4-BE49-F238E27FC236}">
                <a16:creationId xmlns:a16="http://schemas.microsoft.com/office/drawing/2014/main" id="{872270CB-C905-B29F-9481-B72C1AA343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007" y="12271121"/>
            <a:ext cx="894521" cy="894521"/>
          </a:xfrm>
          <a:prstGeom prst="rect">
            <a:avLst/>
          </a:prstGeom>
        </p:spPr>
      </p:pic>
      <p:pic>
        <p:nvPicPr>
          <p:cNvPr id="20" name="Picture 19" descr="A black and white logo&#10;&#10;Description automatically generated">
            <a:extLst>
              <a:ext uri="{FF2B5EF4-FFF2-40B4-BE49-F238E27FC236}">
                <a16:creationId xmlns:a16="http://schemas.microsoft.com/office/drawing/2014/main" id="{E1EBDCCB-F371-0340-3986-E87214328B4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91172" y="9628197"/>
            <a:ext cx="2150009" cy="756803"/>
          </a:xfrm>
          <a:prstGeom prst="rect">
            <a:avLst/>
          </a:prstGeom>
        </p:spPr>
      </p:pic>
    </p:spTree>
    <p:extLst>
      <p:ext uri="{BB962C8B-B14F-4D97-AF65-F5344CB8AC3E}">
        <p14:creationId xmlns:p14="http://schemas.microsoft.com/office/powerpoint/2010/main" val="3514872887"/>
      </p:ext>
    </p:extLst>
  </p:cSld>
  <p:clrMapOvr>
    <a:masterClrMapping/>
  </p:clrMapOvr>
</p:sld>
</file>

<file path=ppt/theme/theme1.xml><?xml version="1.0" encoding="utf-8"?>
<a:theme xmlns:a="http://schemas.openxmlformats.org/drawingml/2006/main" name="New Master Layout">
  <a:themeElements>
    <a:clrScheme name="Custom 248">
      <a:dk1>
        <a:srgbClr val="000000"/>
      </a:dk1>
      <a:lt1>
        <a:srgbClr val="FFFFFF"/>
      </a:lt1>
      <a:dk2>
        <a:srgbClr val="7F7F7F"/>
      </a:dk2>
      <a:lt2>
        <a:srgbClr val="F2F2F2"/>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Custom 179">
      <a:majorFont>
        <a:latin typeface="Helvetica Neue"/>
        <a:ea typeface=""/>
        <a:cs typeface=""/>
      </a:majorFont>
      <a:minorFont>
        <a:latin typeface="Helvetica Neu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248">
    <a:dk1>
      <a:srgbClr val="000000"/>
    </a:dk1>
    <a:lt1>
      <a:srgbClr val="FFFFFF"/>
    </a:lt1>
    <a:dk2>
      <a:srgbClr val="7F7F7F"/>
    </a:dk2>
    <a:lt2>
      <a:srgbClr val="F2F2F2"/>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76e1a80-dea0-4716-a712-163c7fb77bcc">
      <Terms xmlns="http://schemas.microsoft.com/office/infopath/2007/PartnerControls"/>
    </lcf76f155ced4ddcb4097134ff3c332f>
    <TaxCatchAll xmlns="809c3567-5727-45c4-93a1-7c0606aaf725"/>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5EBA648DB48B84088AAE68278C72C2A" ma:contentTypeVersion="14" ma:contentTypeDescription="Create a new document." ma:contentTypeScope="" ma:versionID="cb7e18192aec641757af07234c2b0aef">
  <xsd:schema xmlns:xsd="http://www.w3.org/2001/XMLSchema" xmlns:xs="http://www.w3.org/2001/XMLSchema" xmlns:p="http://schemas.microsoft.com/office/2006/metadata/properties" xmlns:ns2="276e1a80-dea0-4716-a712-163c7fb77bcc" xmlns:ns3="809c3567-5727-45c4-93a1-7c0606aaf725" targetNamespace="http://schemas.microsoft.com/office/2006/metadata/properties" ma:root="true" ma:fieldsID="5ea9354a06aa70bece04c6307e19ad54" ns2:_="" ns3:_="">
    <xsd:import namespace="276e1a80-dea0-4716-a712-163c7fb77bcc"/>
    <xsd:import namespace="809c3567-5727-45c4-93a1-7c0606aaf72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e1a80-dea0-4716-a712-163c7fb77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08a445a-48b4-45a4-9d15-7ddbd0d0633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c3567-5727-45c4-93a1-7c0606aaf72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a80d182-f291-43c9-bdec-3d9e50a29e41}" ma:internalName="TaxCatchAll" ma:showField="CatchAllData" ma:web="809c3567-5727-45c4-93a1-7c0606aaf72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33334C-5E09-4B84-98EC-323F9FA18218}">
  <ds:schemaRefs>
    <ds:schemaRef ds:uri="http://schemas.microsoft.com/sharepoint/v3/contenttype/forms"/>
  </ds:schemaRefs>
</ds:datastoreItem>
</file>

<file path=customXml/itemProps2.xml><?xml version="1.0" encoding="utf-8"?>
<ds:datastoreItem xmlns:ds="http://schemas.openxmlformats.org/officeDocument/2006/customXml" ds:itemID="{D687DFE8-CBFC-4BFF-BDEE-3C78D18D5717}">
  <ds:schemaRefs>
    <ds:schemaRef ds:uri="http://www.w3.org/XML/1998/namespace"/>
    <ds:schemaRef ds:uri="http://schemas.microsoft.com/office/2006/documentManagement/types"/>
    <ds:schemaRef ds:uri="http://schemas.microsoft.com/office/2006/metadata/properties"/>
    <ds:schemaRef ds:uri="http://purl.org/dc/elements/1.1/"/>
    <ds:schemaRef ds:uri="http://purl.org/dc/terms/"/>
    <ds:schemaRef ds:uri="http://purl.org/dc/dcmitype/"/>
    <ds:schemaRef ds:uri="http://schemas.openxmlformats.org/package/2006/metadata/core-properties"/>
    <ds:schemaRef ds:uri="http://schemas.microsoft.com/office/infopath/2007/PartnerControls"/>
    <ds:schemaRef ds:uri="809c3567-5727-45c4-93a1-7c0606aaf725"/>
    <ds:schemaRef ds:uri="276e1a80-dea0-4716-a712-163c7fb77bcc"/>
  </ds:schemaRefs>
</ds:datastoreItem>
</file>

<file path=customXml/itemProps3.xml><?xml version="1.0" encoding="utf-8"?>
<ds:datastoreItem xmlns:ds="http://schemas.openxmlformats.org/officeDocument/2006/customXml" ds:itemID="{D2B856EE-55CC-4183-97B9-73F705781E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6e1a80-dea0-4716-a712-163c7fb77bcc"/>
    <ds:schemaRef ds:uri="809c3567-5727-45c4-93a1-7c0606aaf7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e69dc06-6e31-4751-99d2-def49e7bfa79}" enabled="1" method="Privileged" siteId="{d0b35bf2-1291-4777-a372-df86703f92a5}" removed="0"/>
</clbl:labelList>
</file>

<file path=docProps/app.xml><?xml version="1.0" encoding="utf-8"?>
<Properties xmlns="http://schemas.openxmlformats.org/officeDocument/2006/extended-properties" xmlns:vt="http://schemas.openxmlformats.org/officeDocument/2006/docPropsVTypes">
  <TotalTime>6022</TotalTime>
  <Words>288</Words>
  <Application>Microsoft Office PowerPoint</Application>
  <PresentationFormat>Custom</PresentationFormat>
  <Paragraphs>11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Founders Grotesk Light</vt:lpstr>
      <vt:lpstr>Helvetica Neue</vt:lpstr>
      <vt:lpstr>Helvetica Neue Medium</vt:lpstr>
      <vt:lpstr>New Master Layout</vt:lpstr>
      <vt:lpstr>Eftsure inside Microsoft Dynamics 365 Finance and Operations</vt:lpstr>
      <vt:lpstr>Eftsure inside Microsoft Dynamics 365 Finance and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Christine Marcos</dc:creator>
  <cp:lastModifiedBy>Gregory Peignoux</cp:lastModifiedBy>
  <cp:revision>109</cp:revision>
  <dcterms:modified xsi:type="dcterms:W3CDTF">2025-12-04T01:38:04Z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0x01010075EBA648DB48B84088AAE68278C72C2A</vt:lpwstr>
  </property>
  <property fmtid="{D5CDD505-2E9C-101B-9397-08002B2CF9AE}" pid="3" name="Order">
    <vt:r8>151600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